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79" r:id="rId7"/>
    <p:sldId id="280" r:id="rId8"/>
    <p:sldId id="275" r:id="rId9"/>
    <p:sldId id="281" r:id="rId10"/>
    <p:sldId id="282" r:id="rId11"/>
    <p:sldId id="276" r:id="rId12"/>
    <p:sldId id="277" r:id="rId13"/>
    <p:sldId id="278" r:id="rId14"/>
    <p:sldId id="318" r:id="rId15"/>
    <p:sldId id="283" r:id="rId16"/>
    <p:sldId id="284" r:id="rId17"/>
    <p:sldId id="285" r:id="rId18"/>
    <p:sldId id="301" r:id="rId19"/>
    <p:sldId id="303" r:id="rId20"/>
    <p:sldId id="302" r:id="rId21"/>
    <p:sldId id="298" r:id="rId22"/>
    <p:sldId id="289" r:id="rId23"/>
    <p:sldId id="297" r:id="rId24"/>
    <p:sldId id="305" r:id="rId25"/>
    <p:sldId id="304" r:id="rId26"/>
    <p:sldId id="299" r:id="rId27"/>
    <p:sldId id="294" r:id="rId28"/>
    <p:sldId id="317" r:id="rId29"/>
    <p:sldId id="296" r:id="rId30"/>
    <p:sldId id="295" r:id="rId31"/>
    <p:sldId id="306" r:id="rId32"/>
    <p:sldId id="315" r:id="rId33"/>
    <p:sldId id="307" r:id="rId34"/>
    <p:sldId id="314" r:id="rId35"/>
    <p:sldId id="316" r:id="rId36"/>
    <p:sldId id="311" r:id="rId37"/>
    <p:sldId id="312" r:id="rId38"/>
    <p:sldId id="291" r:id="rId39"/>
    <p:sldId id="293" r:id="rId4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CC02-933D-4562-89AB-E46852BC3727}" type="datetimeFigureOut">
              <a:rPr lang="lt-LT" smtClean="0"/>
              <a:t>2021-01-04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31C0-C519-490E-BBAE-2EC98B9A5A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26744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CC02-933D-4562-89AB-E46852BC3727}" type="datetimeFigureOut">
              <a:rPr lang="lt-LT" smtClean="0"/>
              <a:t>2021-01-04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31C0-C519-490E-BBAE-2EC98B9A5A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364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CC02-933D-4562-89AB-E46852BC3727}" type="datetimeFigureOut">
              <a:rPr lang="lt-LT" smtClean="0"/>
              <a:t>2021-01-04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31C0-C519-490E-BBAE-2EC98B9A5A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0149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CC02-933D-4562-89AB-E46852BC3727}" type="datetimeFigureOut">
              <a:rPr lang="lt-LT" smtClean="0"/>
              <a:t>2021-01-04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31C0-C519-490E-BBAE-2EC98B9A5A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18412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CC02-933D-4562-89AB-E46852BC3727}" type="datetimeFigureOut">
              <a:rPr lang="lt-LT" smtClean="0"/>
              <a:t>2021-01-04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31C0-C519-490E-BBAE-2EC98B9A5A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25086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CC02-933D-4562-89AB-E46852BC3727}" type="datetimeFigureOut">
              <a:rPr lang="lt-LT" smtClean="0"/>
              <a:t>2021-01-04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31C0-C519-490E-BBAE-2EC98B9A5A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36351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CC02-933D-4562-89AB-E46852BC3727}" type="datetimeFigureOut">
              <a:rPr lang="lt-LT" smtClean="0"/>
              <a:t>2021-01-04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31C0-C519-490E-BBAE-2EC98B9A5A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38021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CC02-933D-4562-89AB-E46852BC3727}" type="datetimeFigureOut">
              <a:rPr lang="lt-LT" smtClean="0"/>
              <a:t>2021-01-04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31C0-C519-490E-BBAE-2EC98B9A5A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04063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CC02-933D-4562-89AB-E46852BC3727}" type="datetimeFigureOut">
              <a:rPr lang="lt-LT" smtClean="0"/>
              <a:t>2021-01-04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31C0-C519-490E-BBAE-2EC98B9A5A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57929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CC02-933D-4562-89AB-E46852BC3727}" type="datetimeFigureOut">
              <a:rPr lang="lt-LT" smtClean="0"/>
              <a:t>2021-01-04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31C0-C519-490E-BBAE-2EC98B9A5A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27553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1CC02-933D-4562-89AB-E46852BC3727}" type="datetimeFigureOut">
              <a:rPr lang="lt-LT" smtClean="0"/>
              <a:t>2021-01-04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931C0-C519-490E-BBAE-2EC98B9A5A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91729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1CC02-933D-4562-89AB-E46852BC3727}" type="datetimeFigureOut">
              <a:rPr lang="lt-LT" smtClean="0"/>
              <a:t>2021-01-04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931C0-C519-490E-BBAE-2EC98B9A5A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8701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accent1">
                    <a:lumMod val="75000"/>
                  </a:schemeClr>
                </a:solidFill>
              </a:rPr>
              <a:t>„Aš sportuoju namuose“</a:t>
            </a:r>
            <a:endParaRPr lang="lt-LT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b="1" dirty="0" smtClean="0">
                <a:solidFill>
                  <a:srgbClr val="FF0000"/>
                </a:solidFill>
              </a:rPr>
              <a:t>Trakų r. Rūdiškių gimnazijos </a:t>
            </a:r>
          </a:p>
          <a:p>
            <a:r>
              <a:rPr lang="lt-LT" b="1" dirty="0" smtClean="0">
                <a:solidFill>
                  <a:srgbClr val="FF0000"/>
                </a:solidFill>
              </a:rPr>
              <a:t> būrelio „Gyvenu sveikai“</a:t>
            </a:r>
          </a:p>
          <a:p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2020 </a:t>
            </a: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m. </a:t>
            </a:r>
            <a:r>
              <a:rPr lang="lt-LT" b="1" dirty="0" smtClean="0">
                <a:solidFill>
                  <a:schemeClr val="accent2">
                    <a:lumMod val="75000"/>
                  </a:schemeClr>
                </a:solidFill>
              </a:rPr>
              <a:t>nuotolinio ugdymo veiklos</a:t>
            </a:r>
          </a:p>
          <a:p>
            <a:pPr algn="r"/>
            <a:r>
              <a:rPr lang="lt-LT" sz="2000" b="1" i="1" dirty="0">
                <a:solidFill>
                  <a:schemeClr val="accent2">
                    <a:lumMod val="75000"/>
                  </a:schemeClr>
                </a:solidFill>
              </a:rPr>
              <a:t>vadovė Laima Sinkevičienė</a:t>
            </a:r>
          </a:p>
          <a:p>
            <a:endParaRPr lang="lt-LT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96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Pirmoji</a:t>
            </a:r>
            <a:r>
              <a:rPr lang="en-US" dirty="0" smtClean="0"/>
              <a:t> </a:t>
            </a:r>
            <a:r>
              <a:rPr lang="en-US" dirty="0" err="1" smtClean="0"/>
              <a:t>karantino</a:t>
            </a:r>
            <a:r>
              <a:rPr lang="en-US" dirty="0" smtClean="0"/>
              <a:t> </a:t>
            </a:r>
            <a:r>
              <a:rPr lang="en-US" dirty="0" err="1" smtClean="0"/>
              <a:t>diena</a:t>
            </a:r>
            <a:r>
              <a:rPr lang="en-US" dirty="0" smtClean="0"/>
              <a:t>!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Pasiūlymas vaikams namuose...</a:t>
            </a:r>
            <a:br>
              <a:rPr lang="lt-LT" dirty="0" smtClean="0"/>
            </a:b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53763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Pirmasis</a:t>
            </a:r>
            <a:r>
              <a:rPr lang="en-US" dirty="0" smtClean="0"/>
              <a:t> m</a:t>
            </a:r>
            <a:r>
              <a:rPr lang="lt-LT" dirty="0" smtClean="0"/>
              <a:t>ūsų</a:t>
            </a:r>
            <a:r>
              <a:rPr lang="en-US" dirty="0" smtClean="0"/>
              <a:t> </a:t>
            </a:r>
            <a:r>
              <a:rPr lang="en-US" dirty="0" err="1" smtClean="0"/>
              <a:t>susitarima</a:t>
            </a:r>
            <a:r>
              <a:rPr lang="lt-LT" dirty="0" smtClean="0"/>
              <a:t>s- saugome save ir savo artimuosius</a:t>
            </a:r>
            <a:r>
              <a:rPr lang="en-US" dirty="0" smtClean="0"/>
              <a:t>…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84" y="1600200"/>
            <a:ext cx="3429831" cy="4525963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727" y="1600200"/>
            <a:ext cx="3339545" cy="4525963"/>
          </a:xfrm>
        </p:spPr>
      </p:pic>
    </p:spTree>
    <p:extLst>
      <p:ext uri="{BB962C8B-B14F-4D97-AF65-F5344CB8AC3E}">
        <p14:creationId xmlns:p14="http://schemas.microsoft.com/office/powerpoint/2010/main" val="195983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Pirmieji pokalbiai su šeima - virtualiai...</a:t>
            </a:r>
            <a:br>
              <a:rPr lang="lt-LT" dirty="0" smtClean="0"/>
            </a:br>
            <a:r>
              <a:rPr lang="lt-LT" dirty="0" smtClean="0"/>
              <a:t>Siunčiamas veiklos planas...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0" y="1668621"/>
            <a:ext cx="3291840" cy="4389120"/>
          </a:xfrm>
        </p:spPr>
      </p:pic>
    </p:spTree>
    <p:extLst>
      <p:ext uri="{BB962C8B-B14F-4D97-AF65-F5344CB8AC3E}">
        <p14:creationId xmlns:p14="http://schemas.microsoft.com/office/powerpoint/2010/main" val="298104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Pirmosios savarankiškos užduotys...</a:t>
            </a:r>
            <a:endParaRPr lang="lt-LT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79" y="1600200"/>
            <a:ext cx="2314841" cy="452596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079" y="1600200"/>
            <a:ext cx="2314841" cy="4525963"/>
          </a:xfrm>
        </p:spPr>
      </p:pic>
    </p:spTree>
    <p:extLst>
      <p:ext uri="{BB962C8B-B14F-4D97-AF65-F5344CB8AC3E}">
        <p14:creationId xmlns:p14="http://schemas.microsoft.com/office/powerpoint/2010/main" val="146798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Žingsniavimas, ar judėjimas kitaip...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230" y="1916271"/>
            <a:ext cx="2796540" cy="3893820"/>
          </a:xfrm>
        </p:spPr>
      </p:pic>
    </p:spTree>
    <p:extLst>
      <p:ext uri="{BB962C8B-B14F-4D97-AF65-F5344CB8AC3E}">
        <p14:creationId xmlns:p14="http://schemas.microsoft.com/office/powerpoint/2010/main" val="141683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Lauke ar namuose...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490" y="2045811"/>
            <a:ext cx="2446020" cy="363474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300" y="1668621"/>
            <a:ext cx="2438400" cy="4389120"/>
          </a:xfrm>
        </p:spPr>
      </p:pic>
    </p:spTree>
    <p:extLst>
      <p:ext uri="{BB962C8B-B14F-4D97-AF65-F5344CB8AC3E}">
        <p14:creationId xmlns:p14="http://schemas.microsoft.com/office/powerpoint/2010/main" val="2940807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Kartojami žinomi pratimai...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174" y="1600200"/>
            <a:ext cx="2048652" cy="452596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420" y="1744821"/>
            <a:ext cx="2804160" cy="4236720"/>
          </a:xfrm>
        </p:spPr>
      </p:pic>
    </p:spTree>
    <p:extLst>
      <p:ext uri="{BB962C8B-B14F-4D97-AF65-F5344CB8AC3E}">
        <p14:creationId xmlns:p14="http://schemas.microsoft.com/office/powerpoint/2010/main" val="1669140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Dirbame pagal užduotys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67" y="1600200"/>
            <a:ext cx="2743865" cy="452596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300" y="1668621"/>
            <a:ext cx="2438400" cy="4389120"/>
          </a:xfrm>
        </p:spPr>
      </p:pic>
    </p:spTree>
    <p:extLst>
      <p:ext uri="{BB962C8B-B14F-4D97-AF65-F5344CB8AC3E}">
        <p14:creationId xmlns:p14="http://schemas.microsoft.com/office/powerpoint/2010/main" val="2263690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Pasirenkame, kas svarbiau...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80" y="1600200"/>
            <a:ext cx="3319039" cy="452596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573" y="1600200"/>
            <a:ext cx="2545854" cy="4525963"/>
          </a:xfrm>
        </p:spPr>
      </p:pic>
    </p:spTree>
    <p:extLst>
      <p:ext uri="{BB962C8B-B14F-4D97-AF65-F5344CB8AC3E}">
        <p14:creationId xmlns:p14="http://schemas.microsoft.com/office/powerpoint/2010/main" val="3618742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Ieškomi vis nauji elementai ...namų sąlygomis.</a:t>
            </a:r>
            <a:endParaRPr lang="lt-LT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88" y="1600200"/>
            <a:ext cx="2514423" cy="452596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88" y="1600200"/>
            <a:ext cx="2514423" cy="4525963"/>
          </a:xfrm>
        </p:spPr>
      </p:pic>
    </p:spTree>
    <p:extLst>
      <p:ext uri="{BB962C8B-B14F-4D97-AF65-F5344CB8AC3E}">
        <p14:creationId xmlns:p14="http://schemas.microsoft.com/office/powerpoint/2010/main" val="3134704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Išnaudojamos erdvės...prisitaikome ...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88" y="1600200"/>
            <a:ext cx="2514423" cy="452596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27325"/>
            <a:ext cx="4038600" cy="2271712"/>
          </a:xfrm>
        </p:spPr>
      </p:pic>
    </p:spTree>
    <p:extLst>
      <p:ext uri="{BB962C8B-B14F-4D97-AF65-F5344CB8AC3E}">
        <p14:creationId xmlns:p14="http://schemas.microsoft.com/office/powerpoint/2010/main" val="2417666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Ekstrimai...ko negalime duoti mes...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8088"/>
            <a:ext cx="4038600" cy="4030186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4229541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Aš sportuoju su šeima</a:t>
            </a:r>
            <a:endParaRPr lang="lt-LT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6981"/>
            <a:ext cx="4038600" cy="2692400"/>
          </a:xfrm>
        </p:spPr>
      </p:pic>
      <p:pic>
        <p:nvPicPr>
          <p:cNvPr id="16" name="Content Placeholder 1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836" y="1600200"/>
            <a:ext cx="3369328" cy="4525963"/>
          </a:xfrm>
        </p:spPr>
      </p:pic>
    </p:spTree>
    <p:extLst>
      <p:ext uri="{BB962C8B-B14F-4D97-AF65-F5344CB8AC3E}">
        <p14:creationId xmlns:p14="http://schemas.microsoft.com/office/powerpoint/2010/main" val="1927169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</a:t>
            </a:r>
            <a:r>
              <a:rPr lang="en-US" dirty="0" err="1" smtClean="0"/>
              <a:t>eima</a:t>
            </a:r>
            <a:r>
              <a:rPr lang="en-US" dirty="0" smtClean="0"/>
              <a:t> v</a:t>
            </a:r>
            <a:r>
              <a:rPr lang="lt-LT" dirty="0" smtClean="0"/>
              <a:t>aikų akimis...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893" y="1600200"/>
            <a:ext cx="6530213" cy="4525963"/>
          </a:xfrm>
        </p:spPr>
      </p:pic>
    </p:spTree>
    <p:extLst>
      <p:ext uri="{BB962C8B-B14F-4D97-AF65-F5344CB8AC3E}">
        <p14:creationId xmlns:p14="http://schemas.microsoft.com/office/powerpoint/2010/main" val="812575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715790"/>
          </a:xfrm>
        </p:spPr>
        <p:txBody>
          <a:bodyPr>
            <a:normAutofit fontScale="90000"/>
          </a:bodyPr>
          <a:lstStyle/>
          <a:p>
            <a:r>
              <a:rPr lang="lt-LT" sz="3200" dirty="0" smtClean="0"/>
              <a:t>Aktyviai dalyvaujame piešinių konkurse</a:t>
            </a:r>
            <a:endParaRPr lang="lt-LT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" y="2492896"/>
            <a:ext cx="3008313" cy="3633267"/>
          </a:xfrm>
        </p:spPr>
        <p:txBody>
          <a:bodyPr>
            <a:normAutofit/>
          </a:bodyPr>
          <a:lstStyle/>
          <a:p>
            <a:r>
              <a:rPr lang="lt-LT" sz="1800" dirty="0" smtClean="0"/>
              <a:t>Robertas Petrovskij</a:t>
            </a:r>
          </a:p>
          <a:p>
            <a:r>
              <a:rPr lang="lt-LT" sz="1800" dirty="0" smtClean="0"/>
              <a:t>„Pasiilgau žaidimų gamtoje“</a:t>
            </a:r>
            <a:endParaRPr lang="lt-LT" sz="1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669528"/>
            <a:ext cx="3888432" cy="5495776"/>
          </a:xfrm>
        </p:spPr>
      </p:pic>
    </p:spTree>
    <p:extLst>
      <p:ext uri="{BB962C8B-B14F-4D97-AF65-F5344CB8AC3E}">
        <p14:creationId xmlns:p14="http://schemas.microsoft.com/office/powerpoint/2010/main" val="655053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3008313" cy="1440160"/>
          </a:xfrm>
        </p:spPr>
        <p:txBody>
          <a:bodyPr>
            <a:normAutofit/>
          </a:bodyPr>
          <a:lstStyle/>
          <a:p>
            <a:r>
              <a:rPr lang="lt-LT" sz="2900" dirty="0">
                <a:solidFill>
                  <a:prstClr val="black"/>
                </a:solidFill>
              </a:rPr>
              <a:t>P</a:t>
            </a:r>
            <a:r>
              <a:rPr lang="lt-LT" sz="2900" dirty="0" smtClean="0">
                <a:solidFill>
                  <a:prstClr val="black"/>
                </a:solidFill>
              </a:rPr>
              <a:t>iešinių konkurso nugalėtoja-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442201"/>
            <a:ext cx="5111750" cy="351481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708920"/>
            <a:ext cx="3008313" cy="3417243"/>
          </a:xfrm>
        </p:spPr>
        <p:txBody>
          <a:bodyPr>
            <a:normAutofit/>
          </a:bodyPr>
          <a:lstStyle/>
          <a:p>
            <a:r>
              <a:rPr lang="lt-LT" sz="2400" dirty="0" smtClean="0"/>
              <a:t>Urtė Garbštaitė, 9 metai</a:t>
            </a:r>
          </a:p>
          <a:p>
            <a:r>
              <a:rPr lang="lt-LT" sz="2400" dirty="0" smtClean="0"/>
              <a:t>„Aš sportuoju namuose“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886869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Europos judėjimo savaitė</a:t>
            </a:r>
            <a:r>
              <a:rPr lang="en-US" dirty="0" smtClean="0"/>
              <a:t>!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36" y="1600200"/>
            <a:ext cx="3369328" cy="452596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666412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bėgimas</a:t>
            </a:r>
            <a:endParaRPr lang="lt-LT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634331"/>
            <a:ext cx="2057400" cy="44577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36" y="1600200"/>
            <a:ext cx="3369328" cy="4525963"/>
          </a:xfrm>
        </p:spPr>
      </p:pic>
    </p:spTree>
    <p:extLst>
      <p:ext uri="{BB962C8B-B14F-4D97-AF65-F5344CB8AC3E}">
        <p14:creationId xmlns:p14="http://schemas.microsoft.com/office/powerpoint/2010/main" val="242637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Komandinis darbas</a:t>
            </a:r>
            <a:r>
              <a:rPr lang="en-US" dirty="0" smtClean="0"/>
              <a:t> </a:t>
            </a:r>
            <a:r>
              <a:rPr lang="en-US" dirty="0" err="1" smtClean="0"/>
              <a:t>treniruot</a:t>
            </a:r>
            <a:r>
              <a:rPr lang="lt-LT" dirty="0" smtClean="0"/>
              <a:t>ėse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03" y="1600200"/>
            <a:ext cx="2247994" cy="4525963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836" y="1600200"/>
            <a:ext cx="3369328" cy="4525963"/>
          </a:xfrm>
        </p:spPr>
      </p:pic>
    </p:spTree>
    <p:extLst>
      <p:ext uri="{BB962C8B-B14F-4D97-AF65-F5344CB8AC3E}">
        <p14:creationId xmlns:p14="http://schemas.microsoft.com/office/powerpoint/2010/main" val="3441464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Jėgos ištvermė, prisitraukimai</a:t>
            </a:r>
            <a:endParaRPr lang="lt-LT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836" y="1600200"/>
            <a:ext cx="3369328" cy="4525963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6981"/>
            <a:ext cx="4038600" cy="2692400"/>
          </a:xfrm>
        </p:spPr>
      </p:pic>
    </p:spTree>
    <p:extLst>
      <p:ext uri="{BB962C8B-B14F-4D97-AF65-F5344CB8AC3E}">
        <p14:creationId xmlns:p14="http://schemas.microsoft.com/office/powerpoint/2010/main" val="227318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Lankstumas...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" y="1706721"/>
            <a:ext cx="3291840" cy="4312920"/>
          </a:xfrm>
        </p:spPr>
      </p:pic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298" y="1744638"/>
            <a:ext cx="2804403" cy="423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3091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Pratimų galimybės...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262" y="1600200"/>
            <a:ext cx="2490476" cy="4525963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6981"/>
            <a:ext cx="4038600" cy="2692400"/>
          </a:xfrm>
        </p:spPr>
      </p:pic>
    </p:spTree>
    <p:extLst>
      <p:ext uri="{BB962C8B-B14F-4D97-AF65-F5344CB8AC3E}">
        <p14:creationId xmlns:p14="http://schemas.microsoft.com/office/powerpoint/2010/main" val="4273602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Testavimas...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49" y="2348194"/>
            <a:ext cx="4035902" cy="302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5713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Tempimų pratimai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3178448" cy="4237931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713" y="1844824"/>
            <a:ext cx="3132348" cy="4176464"/>
          </a:xfr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8" y="1166813"/>
            <a:ext cx="2511425" cy="3774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9120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„Kasdien po 5000 žingsnių“</a:t>
            </a:r>
            <a:endParaRPr lang="lt-LT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17" y="1601369"/>
            <a:ext cx="3395766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945" y="1601369"/>
            <a:ext cx="2091109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8908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Laiko, kolorijų skaičiuoklė ...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1782921"/>
            <a:ext cx="2133600" cy="416052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8531664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Žiemos išdaigos...</a:t>
            </a:r>
            <a:endParaRPr lang="lt-LT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  <p:pic>
        <p:nvPicPr>
          <p:cNvPr id="20" name="Content Placeholder 19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37" y="1600200"/>
            <a:ext cx="3382726" cy="4525963"/>
          </a:xfrm>
        </p:spPr>
      </p:pic>
    </p:spTree>
    <p:extLst>
      <p:ext uri="{BB962C8B-B14F-4D97-AF65-F5344CB8AC3E}">
        <p14:creationId xmlns:p14="http://schemas.microsoft.com/office/powerpoint/2010/main" val="16090639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Programėlės STRAVA fiksavimas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009" y="1600200"/>
            <a:ext cx="2262981" cy="452596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047" y="1600200"/>
            <a:ext cx="2088906" cy="4525963"/>
          </a:xfrm>
        </p:spPr>
      </p:pic>
    </p:spTree>
    <p:extLst>
      <p:ext uri="{BB962C8B-B14F-4D97-AF65-F5344CB8AC3E}">
        <p14:creationId xmlns:p14="http://schemas.microsoft.com/office/powerpoint/2010/main" val="34359628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Virtualus dalyvavimas šventiniame Kalėdiniame bėgime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" y="2034381"/>
            <a:ext cx="2682240" cy="36576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21" y="1600200"/>
            <a:ext cx="2352557" cy="4525963"/>
          </a:xfrm>
        </p:spPr>
      </p:pic>
    </p:spTree>
    <p:extLst>
      <p:ext uri="{BB962C8B-B14F-4D97-AF65-F5344CB8AC3E}">
        <p14:creationId xmlns:p14="http://schemas.microsoft.com/office/powerpoint/2010/main" val="5825067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KALĖDINIAI IŠŠŪKIAI 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46" y="1600200"/>
            <a:ext cx="3331108" cy="4525963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26790025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Iššūkių nugalėtojų prizai</a:t>
            </a:r>
            <a:endParaRPr lang="lt-LT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244" y="1600200"/>
            <a:ext cx="3376512" cy="4525963"/>
          </a:xfrm>
        </p:spPr>
      </p:pic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49468"/>
            <a:ext cx="4038600" cy="3027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88136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Nugalėtojai: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 smtClean="0"/>
              <a:t>Urtė Garštaitė-žonglioravimas</a:t>
            </a:r>
            <a:endParaRPr lang="lt-L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852936"/>
            <a:ext cx="299056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Norvilas Garbštas-pilvo presas (gult sėst)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852936"/>
            <a:ext cx="2448272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80674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Petrovskių šeimą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 smtClean="0"/>
              <a:t>Robertas Petrovskij – ištvermės testas (lenta)</a:t>
            </a:r>
            <a:endParaRPr lang="lt-LT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93504"/>
            <a:ext cx="2879620" cy="2162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Virtualus Kalėdinis bėgimas 2020-12-14d</a:t>
            </a:r>
            <a:endParaRPr lang="lt-L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17642"/>
            <a:ext cx="2927374" cy="2198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06971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Apdovanotos aktyviausios šeimos</a:t>
            </a:r>
            <a:endParaRPr lang="lt-LT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 smtClean="0"/>
              <a:t>Banevičiai</a:t>
            </a:r>
            <a:endParaRPr lang="lt-L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64904"/>
            <a:ext cx="3286199" cy="227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Garbštai</a:t>
            </a:r>
            <a:endParaRPr lang="lt-LT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07092"/>
            <a:ext cx="2130183" cy="2838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62961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RSK posėdis</a:t>
            </a:r>
            <a:r>
              <a:rPr lang="lt-LT" dirty="0" smtClean="0">
                <a:sym typeface="Wingdings" panose="05000000000000000000" pitchFamily="2" charset="2"/>
              </a:rPr>
              <a:t> prieš išdalinant prizus</a:t>
            </a:r>
            <a:endParaRPr lang="lt-LT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549" y="2357339"/>
            <a:ext cx="4035902" cy="3011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44940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Nykštukai pasiruošę ...</a:t>
            </a:r>
            <a:endParaRPr lang="lt-LT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200" y="2348706"/>
            <a:ext cx="4038600" cy="3028950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7310"/>
            <a:ext cx="4038600" cy="2691742"/>
          </a:xfrm>
        </p:spPr>
      </p:pic>
    </p:spTree>
    <p:extLst>
      <p:ext uri="{BB962C8B-B14F-4D97-AF65-F5344CB8AC3E}">
        <p14:creationId xmlns:p14="http://schemas.microsoft.com/office/powerpoint/2010/main" val="39652593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Padeka mokytojui</a:t>
            </a:r>
            <a:endParaRPr lang="lt-LT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15" y="2593956"/>
            <a:ext cx="2825765" cy="3532207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24744"/>
            <a:ext cx="4038600" cy="2271712"/>
          </a:xfr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65482"/>
            <a:ext cx="3168352" cy="498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92795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Sveikų, šiltų Naujųjų Metų</a:t>
            </a:r>
            <a:r>
              <a:rPr lang="en-US" dirty="0" smtClean="0"/>
              <a:t>!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1173811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4582</TotalTime>
  <Words>223</Words>
  <Application>Microsoft Office PowerPoint</Application>
  <PresentationFormat>Demonstracija ekrane (4:3)</PresentationFormat>
  <Paragraphs>53</Paragraphs>
  <Slides>39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39</vt:i4>
      </vt:variant>
    </vt:vector>
  </HeadingPairs>
  <TitlesOfParts>
    <vt:vector size="40" baseType="lpstr">
      <vt:lpstr>Office Theme</vt:lpstr>
      <vt:lpstr>„Aš sportuoju namuose“</vt:lpstr>
      <vt:lpstr>Pirmoji karantino diena! Pasiūlymas vaikams namuose... </vt:lpstr>
      <vt:lpstr>Pirmasis mūsų susitarimas- saugome save ir savo artimuosius…</vt:lpstr>
      <vt:lpstr>Pirmieji pokalbiai su šeima - virtualiai... Siunčiamas veiklos planas...</vt:lpstr>
      <vt:lpstr>Pirmosios savarankiškos užduotys...</vt:lpstr>
      <vt:lpstr>Žingsniavimas, ar judėjimas kitaip...</vt:lpstr>
      <vt:lpstr>Lauke ar namuose...</vt:lpstr>
      <vt:lpstr>Kartojami žinomi pratimai...</vt:lpstr>
      <vt:lpstr>Dirbame pagal užduotys</vt:lpstr>
      <vt:lpstr>Pasirenkame, kas svarbiau...</vt:lpstr>
      <vt:lpstr>Ieškomi vis nauji elementai ...namų sąlygomis.</vt:lpstr>
      <vt:lpstr>Išnaudojamos erdvės...prisitaikome ...</vt:lpstr>
      <vt:lpstr>Ekstrimai...ko negalime duoti mes...</vt:lpstr>
      <vt:lpstr>Aš sportuoju su šeima</vt:lpstr>
      <vt:lpstr>Šeima vaikų akimis...</vt:lpstr>
      <vt:lpstr>Aktyviai dalyvaujame piešinių konkurse</vt:lpstr>
      <vt:lpstr>Piešinių konkurso nugalėtoja-</vt:lpstr>
      <vt:lpstr>Europos judėjimo savaitė!</vt:lpstr>
      <vt:lpstr>bėgimas</vt:lpstr>
      <vt:lpstr>Komandinis darbas treniruotėse</vt:lpstr>
      <vt:lpstr>Jėgos ištvermė, prisitraukimai</vt:lpstr>
      <vt:lpstr>Lankstumas...</vt:lpstr>
      <vt:lpstr>Pratimų galimybės...</vt:lpstr>
      <vt:lpstr>Testavimas...</vt:lpstr>
      <vt:lpstr>Tempimų pratimai</vt:lpstr>
      <vt:lpstr>„Kasdien po 5000 žingsnių“</vt:lpstr>
      <vt:lpstr>Laiko, kolorijų skaičiuoklė ...</vt:lpstr>
      <vt:lpstr>Žiemos išdaigos...</vt:lpstr>
      <vt:lpstr>Programėlės STRAVA fiksavimas</vt:lpstr>
      <vt:lpstr>Virtualus dalyvavimas šventiniame Kalėdiniame bėgime</vt:lpstr>
      <vt:lpstr>KALĖDINIAI IŠŠŪKIAI </vt:lpstr>
      <vt:lpstr>Iššūkių nugalėtojų prizai</vt:lpstr>
      <vt:lpstr>Nugalėtojai:</vt:lpstr>
      <vt:lpstr>Petrovskių šeimą</vt:lpstr>
      <vt:lpstr>Apdovanotos aktyviausios šeimos</vt:lpstr>
      <vt:lpstr>RSK posėdis prieš išdalinant prizus</vt:lpstr>
      <vt:lpstr>Nykštukai pasiruošę ...</vt:lpstr>
      <vt:lpstr>Padeka mokytojui</vt:lpstr>
      <vt:lpstr>Sveikų, šiltų Naujųjų Metų!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Tomo-PC</dc:creator>
  <cp:lastModifiedBy>User</cp:lastModifiedBy>
  <cp:revision>31</cp:revision>
  <dcterms:created xsi:type="dcterms:W3CDTF">2020-04-16T10:29:17Z</dcterms:created>
  <dcterms:modified xsi:type="dcterms:W3CDTF">2021-01-04T07:29:56Z</dcterms:modified>
</cp:coreProperties>
</file>