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-19" y="-8467"/>
            <a:ext cx="12192024" cy="6866467"/>
            <a:chOff x="-19" y="-8467"/>
            <a:chExt cx="12192024" cy="6866467"/>
          </a:xfrm>
        </p:grpSpPr>
        <p:cxnSp>
          <p:nvCxnSpPr>
            <p:cNvPr id="3" name="Straight Connector 31"/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/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/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6"/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/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/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30"/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18"/>
            <p:cNvSpPr/>
            <p:nvPr/>
          </p:nvSpPr>
          <p:spPr>
            <a:xfrm rot="10799991">
              <a:off x="-19" y="0"/>
              <a:ext cx="842592" cy="56661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1"/>
          <p:cNvSpPr txBox="1">
            <a:spLocks noGrp="1"/>
          </p:cNvSpPr>
          <p:nvPr>
            <p:ph type="ctrTitle"/>
          </p:nvPr>
        </p:nvSpPr>
        <p:spPr>
          <a:xfrm>
            <a:off x="1507068" y="2404533"/>
            <a:ext cx="7766931" cy="1646304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4" name="Subtitle 2"/>
          <p:cNvSpPr txBox="1">
            <a:spLocks noGrp="1"/>
          </p:cNvSpPr>
          <p:nvPr>
            <p:ph type="subTitle" idx="1"/>
          </p:nvPr>
        </p:nvSpPr>
        <p:spPr>
          <a:xfrm>
            <a:off x="1507068" y="4050828"/>
            <a:ext cx="7766931" cy="1096895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0902C1-F055-41C3-91F8-DE831CF6542B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B6A748-C27B-4F4B-B282-C3664A3FFF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0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A2B0574-F061-4934-B7B0-776059D86AE1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93957E-D29F-4428-A9F7-92ED420BA3F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6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2700863"/>
            <a:ext cx="8596667" cy="1826578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7332" y="4527450"/>
            <a:ext cx="8596667" cy="860395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52C537-1716-42AE-A092-F4D7B62CE5D4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9B31BD-C169-4627-8BAD-B3E1E9935D0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97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089971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6F0F37-91D5-4B86-ADBF-E316D871F079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FC1849-5BA6-484E-A1F4-959C16F7D21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5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5741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75741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088379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088379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A5A7E7-DBC6-4D8F-A1C3-1F46B1D707BD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7FEBB1-B4A2-42FE-8772-18D271B8E0B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9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1770FA-BB75-414E-AD7B-4313D55FCEA7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C4895B-1EC3-4DA3-AB17-35DEDBFDB9E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4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4B019B-576F-4BF8-AFCA-12BBC32C206A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50721E-D62B-48F2-9A7E-053996EDB6C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90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1498601"/>
            <a:ext cx="3854525" cy="1278468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60457" y="514926"/>
            <a:ext cx="4513542" cy="552643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7332" y="2777069"/>
            <a:ext cx="3854525" cy="258445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6357F2-FA30-4A2E-B3E1-E0172360047E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7ED639-A890-4773-ACFF-3AAC9D1102F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8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4800600"/>
            <a:ext cx="8596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677332" y="609603"/>
            <a:ext cx="8596667" cy="3845719"/>
          </a:xfrm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7332" y="5367335"/>
            <a:ext cx="8596667" cy="674022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04ED6D-4038-4C2A-A0CC-AB4279AAE24D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E360DC-FB53-4B15-B727-B4D6F20417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73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3403597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F5CF08-075D-4D7D-B715-319B7D4A6B03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8D6F2C-DE15-44AA-A87C-F80518A631D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22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366141" y="3632197"/>
            <a:ext cx="7224528" cy="381003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2E8BB1-35D1-4AF7-8607-ECF9AB545734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3842B8-4153-469D-A59D-F0B26ABFA95C}" type="slidenum">
              <a:t>‹#›</a:t>
            </a:fld>
            <a:endParaRPr lang="en-US"/>
          </a:p>
        </p:txBody>
      </p:sp>
      <p:sp>
        <p:nvSpPr>
          <p:cNvPr id="8" name="TextBox 19"/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  <a:endParaRPr lang="en-US" sz="1800" b="0" i="0" u="none" strike="noStrike" kern="1200" cap="none" spc="0" baseline="0">
              <a:solidFill>
                <a:srgbClr val="C0E474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894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1931990"/>
            <a:ext cx="8596667" cy="2595460"/>
          </a:xfrm>
        </p:spPr>
        <p:txBody>
          <a:bodyPr anchor="b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1DAF2D-02EE-45FF-9BAD-26CEB9B87044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82598A-F17F-4962-B5CD-CC1B73B2CCD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6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2DAA4B-0DBB-40FD-A34F-514781AFC51C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38C4A1-0B41-4BCD-9D5F-00FFC1FBC5F4}" type="slidenum">
              <a:t>‹#›</a:t>
            </a:fld>
            <a:endParaRPr lang="en-US"/>
          </a:p>
        </p:txBody>
      </p:sp>
      <p:sp>
        <p:nvSpPr>
          <p:cNvPr id="8" name="TextBox 23"/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343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8588200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90C226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5359AB-6448-46AA-81E8-B62F8A10F880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DF91E2-5FBD-419D-9819-8295362642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7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F68279-0639-497D-9E01-5C4703D0E780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C7CDF4-71D6-4DD7-AB4E-66AC513C20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967670" y="609603"/>
            <a:ext cx="1304739" cy="525145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7332" y="609603"/>
            <a:ext cx="7060146" cy="525145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BD37E3-E57F-4769-91ED-1CBAFDAE46EF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36455B-DB98-480C-AE97-C886D91135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8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0" y="-8467"/>
            <a:ext cx="12192005" cy="6866467"/>
            <a:chOff x="0" y="-8467"/>
            <a:chExt cx="12192005" cy="6866467"/>
          </a:xfrm>
        </p:grpSpPr>
        <p:cxnSp>
          <p:nvCxnSpPr>
            <p:cNvPr id="3" name="Straight Connector 19"/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/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/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3"/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/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/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27"/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28"/>
            <p:cNvSpPr/>
            <p:nvPr/>
          </p:nvSpPr>
          <p:spPr>
            <a:xfrm>
              <a:off x="0" y="4013201"/>
              <a:ext cx="448732" cy="2844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360"/>
                <a:gd name="f8" fmla="+- 0 0 -270"/>
                <a:gd name="f9" fmla="+- 0 0 -180"/>
                <a:gd name="f10" fmla="+- 0 0 -90"/>
                <a:gd name="f11" fmla="abs f3"/>
                <a:gd name="f12" fmla="abs f4"/>
                <a:gd name="f13" fmla="abs f5"/>
                <a:gd name="f14" fmla="*/ f7 f0 1"/>
                <a:gd name="f15" fmla="*/ f8 f0 1"/>
                <a:gd name="f16" fmla="*/ f9 f0 1"/>
                <a:gd name="f17" fmla="*/ f10 f0 1"/>
                <a:gd name="f18" fmla="?: f11 f3 1"/>
                <a:gd name="f19" fmla="?: f12 f4 1"/>
                <a:gd name="f20" fmla="?: f13 f5 1"/>
                <a:gd name="f21" fmla="*/ f14 1 f2"/>
                <a:gd name="f22" fmla="*/ f15 1 f2"/>
                <a:gd name="f23" fmla="*/ f16 1 f2"/>
                <a:gd name="f24" fmla="*/ f17 1 f2"/>
                <a:gd name="f25" fmla="*/ f18 1 21600"/>
                <a:gd name="f26" fmla="*/ f19 1 21600"/>
                <a:gd name="f27" fmla="*/ 21600 f18 1"/>
                <a:gd name="f28" fmla="*/ 21600 f19 1"/>
                <a:gd name="f29" fmla="+- f21 0 f1"/>
                <a:gd name="f30" fmla="+- f22 0 f1"/>
                <a:gd name="f31" fmla="+- f23 0 f1"/>
                <a:gd name="f32" fmla="+- f24 0 f1"/>
                <a:gd name="f33" fmla="min f26 f25"/>
                <a:gd name="f34" fmla="*/ f27 1 f20"/>
                <a:gd name="f35" fmla="*/ f28 1 f20"/>
                <a:gd name="f36" fmla="val f34"/>
                <a:gd name="f37" fmla="val f35"/>
                <a:gd name="f38" fmla="*/ f6 f33 1"/>
                <a:gd name="f39" fmla="+- f37 0 f6"/>
                <a:gd name="f40" fmla="+- f36 0 f6"/>
                <a:gd name="f41" fmla="*/ f37 f33 1"/>
                <a:gd name="f42" fmla="*/ f36 f33 1"/>
                <a:gd name="f43" fmla="*/ f39 1 2"/>
                <a:gd name="f44" fmla="*/ f40 1 2"/>
                <a:gd name="f45" fmla="*/ f40 f6 1"/>
                <a:gd name="f46" fmla="+- f6 f43 0"/>
                <a:gd name="f47" fmla="*/ f45 1 200000"/>
                <a:gd name="f48" fmla="*/ f45 1 100000"/>
                <a:gd name="f49" fmla="+- f47 f44 0"/>
                <a:gd name="f50" fmla="*/ f47 f33 1"/>
                <a:gd name="f51" fmla="*/ f46 f33 1"/>
                <a:gd name="f52" fmla="*/ f48 f33 1"/>
                <a:gd name="f53" fmla="*/ f49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52" y="f38"/>
                </a:cxn>
                <a:cxn ang="f30">
                  <a:pos x="f50" y="f51"/>
                </a:cxn>
                <a:cxn ang="f31">
                  <a:pos x="f38" y="f41"/>
                </a:cxn>
                <a:cxn ang="f31">
                  <a:pos x="f52" y="f41"/>
                </a:cxn>
                <a:cxn ang="f31">
                  <a:pos x="f42" y="f41"/>
                </a:cxn>
                <a:cxn ang="f32">
                  <a:pos x="f53" y="f51"/>
                </a:cxn>
              </a:cxnLst>
              <a:rect l="f50" t="f51" r="f53" b="f41"/>
              <a:pathLst>
                <a:path>
                  <a:moveTo>
                    <a:pt x="f38" y="f41"/>
                  </a:moveTo>
                  <a:lnTo>
                    <a:pt x="f52" y="f38"/>
                  </a:lnTo>
                  <a:lnTo>
                    <a:pt x="f42" y="f41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Placeholder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1320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667" cy="38807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7205133" y="6041358"/>
            <a:ext cx="9119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fld id="{9E5AA0C0-66D9-4897-90D9-5DCAF6426F36}" type="datetime1">
              <a:rPr lang="en-US"/>
              <a:pPr lvl="0"/>
              <a:t>2/15/2021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77332" y="6041358"/>
            <a:ext cx="629760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590659" y="6041358"/>
            <a:ext cx="6833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90C226"/>
                </a:solidFill>
                <a:uFillTx/>
                <a:latin typeface="Trebuchet MS"/>
              </a:defRPr>
            </a:lvl1pPr>
          </a:lstStyle>
          <a:p>
            <a:pPr lvl="0"/>
            <a:fld id="{975E204D-F535-470B-8990-D31A67B19EF1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3600" b="0" i="0" u="none" strike="noStrike" kern="1200" cap="none" spc="0" baseline="0">
          <a:solidFill>
            <a:srgbClr val="90C226"/>
          </a:solidFill>
          <a:uFillTx/>
          <a:latin typeface="Trebuchet MS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800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600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400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 txBox="1">
            <a:spLocks noGrp="1"/>
          </p:cNvSpPr>
          <p:nvPr>
            <p:ph type="ctrTitle"/>
          </p:nvPr>
        </p:nvSpPr>
        <p:spPr>
          <a:xfrm>
            <a:off x="759811" y="358966"/>
            <a:ext cx="9144000" cy="2291952"/>
          </a:xfrm>
        </p:spPr>
        <p:txBody>
          <a:bodyPr>
            <a:normAutofit/>
          </a:bodyPr>
          <a:lstStyle/>
          <a:p>
            <a:pPr lvl="0" algn="l"/>
            <a:r>
              <a:rPr lang="lt-LT" sz="4400">
                <a:solidFill>
                  <a:srgbClr val="FFFF00"/>
                </a:solidFill>
              </a:rPr>
              <a:t>Lietuvos valstybės </a:t>
            </a:r>
            <a:r>
              <a:rPr lang="lt-LT" sz="4400"/>
              <a:t/>
            </a:r>
            <a:br>
              <a:rPr lang="lt-LT" sz="4400"/>
            </a:br>
            <a:r>
              <a:rPr lang="lt-LT" sz="4400">
                <a:solidFill>
                  <a:srgbClr val="92D050"/>
                </a:solidFill>
              </a:rPr>
              <a:t>atkūrimo</a:t>
            </a:r>
            <a:r>
              <a:rPr lang="lt-LT" sz="4400"/>
              <a:t/>
            </a:r>
            <a:br>
              <a:rPr lang="lt-LT" sz="4400"/>
            </a:br>
            <a:r>
              <a:rPr lang="lt-LT" sz="4400" smtClean="0">
                <a:solidFill>
                  <a:srgbClr val="FF0000"/>
                </a:solidFill>
              </a:rPr>
              <a:t>diena</a:t>
            </a:r>
            <a:endParaRPr lang="en-US" sz="4400">
              <a:solidFill>
                <a:srgbClr val="FF0000"/>
              </a:solidFill>
            </a:endParaRPr>
          </a:p>
        </p:txBody>
      </p:sp>
      <p:sp>
        <p:nvSpPr>
          <p:cNvPr id="3" name="Antrinis pavadinimas 2"/>
          <p:cNvSpPr txBox="1">
            <a:spLocks noGrp="1"/>
          </p:cNvSpPr>
          <p:nvPr>
            <p:ph type="subTitle" idx="1"/>
          </p:nvPr>
        </p:nvSpPr>
        <p:spPr>
          <a:xfrm>
            <a:off x="507565" y="3370277"/>
            <a:ext cx="7766931" cy="1096895"/>
          </a:xfrm>
        </p:spPr>
        <p:txBody>
          <a:bodyPr>
            <a:noAutofit/>
          </a:bodyPr>
          <a:lstStyle/>
          <a:p>
            <a:pPr lvl="0" algn="l"/>
            <a:r>
              <a:rPr lang="lt-LT" sz="5400" i="1">
                <a:solidFill>
                  <a:srgbClr val="161E22"/>
                </a:solidFill>
                <a:effectLst>
                  <a:outerShdw dist="38096" dir="2700000">
                    <a:srgbClr val="000000"/>
                  </a:outerShdw>
                </a:effectLst>
              </a:rPr>
              <a:t>Lietuva – mūsų</a:t>
            </a:r>
          </a:p>
          <a:p>
            <a:pPr lvl="0" algn="l"/>
            <a:r>
              <a:rPr lang="lt-LT" sz="5400" i="1">
                <a:solidFill>
                  <a:srgbClr val="161E22"/>
                </a:solidFill>
                <a:effectLst>
                  <a:outerShdw dist="38096" dir="2700000">
                    <a:srgbClr val="000000"/>
                  </a:outerShdw>
                </a:effectLst>
              </a:rPr>
              <a:t> brangi tėvynė</a:t>
            </a:r>
            <a:r>
              <a:rPr lang="en-US" sz="5400" i="1">
                <a:solidFill>
                  <a:srgbClr val="161E22"/>
                </a:solidFill>
                <a:effectLst>
                  <a:outerShdw dist="38096" dir="2700000">
                    <a:srgbClr val="000000"/>
                  </a:outerShdw>
                </a:effectLst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41591" y="2973893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pic>
        <p:nvPicPr>
          <p:cNvPr id="5" name="Paveikslėlis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753" y="-58722"/>
            <a:ext cx="6858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tačiakampis 5"/>
          <p:cNvSpPr/>
          <p:nvPr/>
        </p:nvSpPr>
        <p:spPr>
          <a:xfrm>
            <a:off x="134215" y="6374419"/>
            <a:ext cx="1793632" cy="325316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11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5b klasė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22" y="807945"/>
            <a:ext cx="5540276" cy="52421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711" y="0"/>
            <a:ext cx="5473214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832" y="485665"/>
            <a:ext cx="7807567" cy="59142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5" y="92281"/>
            <a:ext cx="5853796" cy="48740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4">
            <a:off x="6921455" y="1389234"/>
            <a:ext cx="4454554" cy="58537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8" y="83887"/>
            <a:ext cx="5863900" cy="487819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007" y="2172751"/>
            <a:ext cx="5737402" cy="402251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01" y="1283515"/>
            <a:ext cx="4378183" cy="4899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085" y="880841"/>
            <a:ext cx="5839934" cy="557448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47" y="511725"/>
            <a:ext cx="5838855" cy="56439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308" y="510070"/>
            <a:ext cx="4295814" cy="569381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20" y="304102"/>
            <a:ext cx="5572993" cy="624979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14"/>
          <a:stretch>
            <a:fillRect/>
          </a:stretch>
        </p:blipFill>
        <p:spPr>
          <a:xfrm>
            <a:off x="6576648" y="760497"/>
            <a:ext cx="4455276" cy="510050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13">
            <a:off x="380965" y="863194"/>
            <a:ext cx="5842933" cy="5131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aveikslėlis 1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633" y="1648434"/>
            <a:ext cx="4895679" cy="35611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7"/>
          <p:cNvSpPr txBox="1"/>
          <p:nvPr/>
        </p:nvSpPr>
        <p:spPr>
          <a:xfrm>
            <a:off x="6756629" y="3963795"/>
            <a:ext cx="4895679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9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Briauno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</TotalTime>
  <Words>15</Words>
  <Application>Microsoft Office PowerPoint</Application>
  <PresentationFormat>Plačiaekranė</PresentationFormat>
  <Paragraphs>4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Briaunota</vt:lpstr>
      <vt:lpstr>Lietuvos valstybės  atkūrimo diena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Lietuvos valstybės  atkūrimo diena.</dc:title>
  <dc:creator>BRIGITA BAKANAVIČIŪTĖ</dc:creator>
  <cp:lastModifiedBy>Bronė  Aliukonienė</cp:lastModifiedBy>
  <cp:revision>4</cp:revision>
  <dcterms:created xsi:type="dcterms:W3CDTF">2021-02-12T11:36:32Z</dcterms:created>
  <dcterms:modified xsi:type="dcterms:W3CDTF">2021-02-15T09:04:50Z</dcterms:modified>
</cp:coreProperties>
</file>