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67" r:id="rId3"/>
    <p:sldId id="257" r:id="rId4"/>
    <p:sldId id="258" r:id="rId5"/>
    <p:sldId id="261" r:id="rId6"/>
    <p:sldId id="263" r:id="rId7"/>
    <p:sldId id="262" r:id="rId8"/>
    <p:sldId id="260" r:id="rId9"/>
    <p:sldId id="264" r:id="rId10"/>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smtClean="0"/>
              <a:t>Spustelėję redag. ruoš. paantrš. stilių</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2C0FA560-4532-4455-B805-325F10FF20BA}" type="datetimeFigureOut">
              <a:rPr lang="lt-LT" smtClean="0"/>
              <a:t>2021-02-04</a:t>
            </a:fld>
            <a:endParaRPr lang="lt-LT"/>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lt-LT"/>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D2BC4686-2BCA-4642-B5C2-8DB22929863A}" type="slidenum">
              <a:rPr lang="lt-LT" smtClean="0"/>
              <a:t>‹#›</a:t>
            </a:fld>
            <a:endParaRPr lang="lt-LT"/>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86030582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2C0FA560-4532-4455-B805-325F10FF20BA}" type="datetimeFigureOut">
              <a:rPr lang="lt-LT" smtClean="0"/>
              <a:t>2021-02-04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2BC4686-2BCA-4642-B5C2-8DB22929863A}" type="slidenum">
              <a:rPr lang="lt-LT" smtClean="0"/>
              <a:t>‹#›</a:t>
            </a:fld>
            <a:endParaRPr lang="lt-LT"/>
          </a:p>
        </p:txBody>
      </p:sp>
    </p:spTree>
    <p:extLst>
      <p:ext uri="{BB962C8B-B14F-4D97-AF65-F5344CB8AC3E}">
        <p14:creationId xmlns:p14="http://schemas.microsoft.com/office/powerpoint/2010/main" val="2709052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2C0FA560-4532-4455-B805-325F10FF20BA}" type="datetimeFigureOut">
              <a:rPr lang="lt-LT" smtClean="0"/>
              <a:t>2021-02-04</a:t>
            </a:fld>
            <a:endParaRPr lang="lt-LT"/>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lt-LT"/>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D2BC4686-2BCA-4642-B5C2-8DB22929863A}" type="slidenum">
              <a:rPr lang="lt-LT" smtClean="0"/>
              <a:t>‹#›</a:t>
            </a:fld>
            <a:endParaRPr lang="lt-LT"/>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44934562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lt-LT" smtClean="0"/>
              <a:t>Spustelėję redag. ruoš. pavad. stilių</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Date Placeholder 4"/>
          <p:cNvSpPr>
            <a:spLocks noGrp="1"/>
          </p:cNvSpPr>
          <p:nvPr>
            <p:ph type="dt" sz="half" idx="10"/>
          </p:nvPr>
        </p:nvSpPr>
        <p:spPr/>
        <p:txBody>
          <a:bodyPr/>
          <a:lstStyle/>
          <a:p>
            <a:fld id="{2C0FA560-4532-4455-B805-325F10FF20BA}" type="datetimeFigureOut">
              <a:rPr lang="lt-LT" smtClean="0"/>
              <a:t>2021-02-04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2BC4686-2BCA-4642-B5C2-8DB22929863A}" type="slidenum">
              <a:rPr lang="lt-LT" smtClean="0"/>
              <a:t>‹#›</a:t>
            </a:fld>
            <a:endParaRPr lang="lt-LT"/>
          </a:p>
        </p:txBody>
      </p:sp>
    </p:spTree>
    <p:extLst>
      <p:ext uri="{BB962C8B-B14F-4D97-AF65-F5344CB8AC3E}">
        <p14:creationId xmlns:p14="http://schemas.microsoft.com/office/powerpoint/2010/main" val="283970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6"/>
          <p:cNvSpPr>
            <a:spLocks noGrp="1"/>
          </p:cNvSpPr>
          <p:nvPr>
            <p:ph type="dt" sz="half" idx="10"/>
          </p:nvPr>
        </p:nvSpPr>
        <p:spPr/>
        <p:txBody>
          <a:bodyPr/>
          <a:lstStyle/>
          <a:p>
            <a:fld id="{2C0FA560-4532-4455-B805-325F10FF20BA}" type="datetimeFigureOut">
              <a:rPr lang="lt-LT" smtClean="0"/>
              <a:t>2021-02-04</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D2BC4686-2BCA-4642-B5C2-8DB22929863A}" type="slidenum">
              <a:rPr lang="lt-LT" smtClean="0"/>
              <a:t>‹#›</a:t>
            </a:fld>
            <a:endParaRPr lang="lt-LT"/>
          </a:p>
        </p:txBody>
      </p:sp>
    </p:spTree>
    <p:extLst>
      <p:ext uri="{BB962C8B-B14F-4D97-AF65-F5344CB8AC3E}">
        <p14:creationId xmlns:p14="http://schemas.microsoft.com/office/powerpoint/2010/main" val="304277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2C0FA560-4532-4455-B805-325F10FF20BA}" type="datetimeFigureOut">
              <a:rPr lang="lt-LT" smtClean="0"/>
              <a:t>2021-02-04</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D2BC4686-2BCA-4642-B5C2-8DB22929863A}" type="slidenum">
              <a:rPr lang="lt-LT" smtClean="0"/>
              <a:t>‹#›</a:t>
            </a:fld>
            <a:endParaRPr lang="lt-LT"/>
          </a:p>
        </p:txBody>
      </p:sp>
    </p:spTree>
    <p:extLst>
      <p:ext uri="{BB962C8B-B14F-4D97-AF65-F5344CB8AC3E}">
        <p14:creationId xmlns:p14="http://schemas.microsoft.com/office/powerpoint/2010/main" val="3861655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0FA560-4532-4455-B805-325F10FF20BA}" type="datetimeFigureOut">
              <a:rPr lang="lt-LT" smtClean="0"/>
              <a:t>2021-02-04</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D2BC4686-2BCA-4642-B5C2-8DB22929863A}" type="slidenum">
              <a:rPr lang="lt-LT" smtClean="0"/>
              <a:t>‹#›</a:t>
            </a:fld>
            <a:endParaRPr lang="lt-LT"/>
          </a:p>
        </p:txBody>
      </p:sp>
    </p:spTree>
    <p:extLst>
      <p:ext uri="{BB962C8B-B14F-4D97-AF65-F5344CB8AC3E}">
        <p14:creationId xmlns:p14="http://schemas.microsoft.com/office/powerpoint/2010/main" val="4176075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lt-LT" smtClean="0"/>
              <a:t>Spustelėję redag. ruoš. pavad. stilių</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2C0FA560-4532-4455-B805-325F10FF20BA}" type="datetimeFigureOut">
              <a:rPr lang="lt-LT" smtClean="0"/>
              <a:t>2021-02-04</a:t>
            </a:fld>
            <a:endParaRPr lang="lt-LT"/>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lt-LT"/>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2BC4686-2BCA-4642-B5C2-8DB22929863A}" type="slidenum">
              <a:rPr lang="lt-LT" smtClean="0"/>
              <a:t>‹#›</a:t>
            </a:fld>
            <a:endParaRPr lang="lt-LT"/>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86902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lt-LT" smtClean="0"/>
              <a:t>Spustelėję redag. ruoš. pavad. stilių</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2C0FA560-4532-4455-B805-325F10FF20BA}" type="datetimeFigureOut">
              <a:rPr lang="lt-LT" smtClean="0"/>
              <a:t>2021-02-04</a:t>
            </a:fld>
            <a:endParaRPr lang="lt-LT"/>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lt-LT"/>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2BC4686-2BCA-4642-B5C2-8DB22929863A}" type="slidenum">
              <a:rPr lang="lt-LT" smtClean="0"/>
              <a:t>‹#›</a:t>
            </a:fld>
            <a:endParaRPr lang="lt-LT"/>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06968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2C0FA560-4532-4455-B805-325F10FF20BA}" type="datetimeFigureOut">
              <a:rPr lang="lt-LT" smtClean="0"/>
              <a:t>2021-02-04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2BC4686-2BCA-4642-B5C2-8DB22929863A}" type="slidenum">
              <a:rPr lang="lt-LT" smtClean="0"/>
              <a:t>‹#›</a:t>
            </a:fld>
            <a:endParaRPr lang="lt-LT"/>
          </a:p>
        </p:txBody>
      </p:sp>
    </p:spTree>
    <p:extLst>
      <p:ext uri="{BB962C8B-B14F-4D97-AF65-F5344CB8AC3E}">
        <p14:creationId xmlns:p14="http://schemas.microsoft.com/office/powerpoint/2010/main" val="3234005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2C0FA560-4532-4455-B805-325F10FF20BA}" type="datetimeFigureOut">
              <a:rPr lang="lt-LT" smtClean="0"/>
              <a:t>2021-02-04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2BC4686-2BCA-4642-B5C2-8DB22929863A}" type="slidenum">
              <a:rPr lang="lt-LT" smtClean="0"/>
              <a:t>‹#›</a:t>
            </a:fld>
            <a:endParaRPr lang="lt-LT"/>
          </a:p>
        </p:txBody>
      </p:sp>
    </p:spTree>
    <p:extLst>
      <p:ext uri="{BB962C8B-B14F-4D97-AF65-F5344CB8AC3E}">
        <p14:creationId xmlns:p14="http://schemas.microsoft.com/office/powerpoint/2010/main" val="4033791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2C0FA560-4532-4455-B805-325F10FF20BA}" type="datetimeFigureOut">
              <a:rPr lang="lt-LT" smtClean="0"/>
              <a:t>2021-02-04</a:t>
            </a:fld>
            <a:endParaRPr lang="lt-LT"/>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lt-LT"/>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D2BC4686-2BCA-4642-B5C2-8DB22929863A}" type="slidenum">
              <a:rPr lang="lt-LT" smtClean="0"/>
              <a:t>‹#›</a:t>
            </a:fld>
            <a:endParaRPr lang="lt-LT"/>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8411268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368">
          <p15:clr>
            <a:srgbClr val="F26B43"/>
          </p15:clr>
        </p15:guide>
        <p15:guide id="2" orient="horz" pos="1440">
          <p15:clr>
            <a:srgbClr val="F26B43"/>
          </p15:clr>
        </p15:guide>
        <p15:guide id="3" orient="horz" pos="3696">
          <p15:clr>
            <a:srgbClr val="F26B43"/>
          </p15:clr>
        </p15:guide>
        <p15:guide id="4" orient="horz" pos="432">
          <p15:clr>
            <a:srgbClr val="F26B43"/>
          </p15:clr>
        </p15:guide>
        <p15:guide id="5" orient="horz" pos="1512">
          <p15:clr>
            <a:srgbClr val="F26B43"/>
          </p15:clr>
        </p15:guide>
        <p15:guide id="6" pos="6912">
          <p15:clr>
            <a:srgbClr val="F26B43"/>
          </p15:clr>
        </p15:guide>
        <p15:guide id="7" pos="936">
          <p15:clr>
            <a:srgbClr val="F26B43"/>
          </p15:clr>
        </p15:guide>
        <p15:guide id="8"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14961996" y="4077352"/>
            <a:ext cx="3986088" cy="207493"/>
          </a:xfrm>
        </p:spPr>
        <p:txBody>
          <a:bodyPr/>
          <a:lstStyle/>
          <a:p>
            <a:endParaRPr lang="lt-LT" dirty="0"/>
          </a:p>
        </p:txBody>
      </p:sp>
      <p:sp>
        <p:nvSpPr>
          <p:cNvPr id="3" name="Antrinis pavadinimas 2"/>
          <p:cNvSpPr>
            <a:spLocks noGrp="1"/>
          </p:cNvSpPr>
          <p:nvPr>
            <p:ph type="subTitle" idx="1"/>
          </p:nvPr>
        </p:nvSpPr>
        <p:spPr>
          <a:xfrm>
            <a:off x="1184988" y="1903445"/>
            <a:ext cx="9769151" cy="3111081"/>
          </a:xfrm>
        </p:spPr>
        <p:txBody>
          <a:bodyPr>
            <a:normAutofit/>
          </a:bodyPr>
          <a:lstStyle/>
          <a:p>
            <a:r>
              <a:rPr lang="lt-LT" sz="8000" b="1" dirty="0" smtClean="0">
                <a:latin typeface="Comic Sans MS" panose="030F0702030302020204" pitchFamily="66" charset="0"/>
                <a:cs typeface="Arial" panose="020B0604020202020204" pitchFamily="34" charset="0"/>
              </a:rPr>
              <a:t>Vaikų bibliotekėlės naujos knygos</a:t>
            </a:r>
            <a:endParaRPr lang="lt-LT" sz="8000" b="1" dirty="0">
              <a:latin typeface="Comic Sans MS" panose="030F0702030302020204" pitchFamily="66" charset="0"/>
              <a:cs typeface="Arial" panose="020B0604020202020204" pitchFamily="34" charset="0"/>
            </a:endParaRPr>
          </a:p>
        </p:txBody>
      </p:sp>
      <p:pic>
        <p:nvPicPr>
          <p:cNvPr id="2050" name="Picture 2" descr="Vaizdo rezultatas pagal užklausą „švieskime vaik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6558" y="209811"/>
            <a:ext cx="3159413" cy="1539551"/>
          </a:xfrm>
          <a:prstGeom prst="rect">
            <a:avLst/>
          </a:prstGeom>
          <a:solidFill>
            <a:schemeClr val="bg2">
              <a:lumMod val="90000"/>
            </a:schemeClr>
          </a:solidFill>
          <a:ln>
            <a:noFill/>
            <a:prstDash val="solid"/>
          </a:ln>
          <a:effectLst>
            <a:glow rad="228600">
              <a:schemeClr val="accent3">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3694502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923731" y="531846"/>
            <a:ext cx="10627566" cy="5887616"/>
          </a:xfrm>
          <a:solidFill>
            <a:schemeClr val="bg2">
              <a:lumMod val="90000"/>
            </a:schemeClr>
          </a:solidFill>
        </p:spPr>
        <p:style>
          <a:lnRef idx="2">
            <a:schemeClr val="dk1"/>
          </a:lnRef>
          <a:fillRef idx="1">
            <a:schemeClr val="lt1"/>
          </a:fillRef>
          <a:effectRef idx="0">
            <a:schemeClr val="dk1"/>
          </a:effectRef>
          <a:fontRef idx="minor">
            <a:schemeClr val="dk1"/>
          </a:fontRef>
        </p:style>
        <p:txBody>
          <a:bodyPr/>
          <a:lstStyle/>
          <a:p>
            <a:pPr marL="0" indent="0">
              <a:buNone/>
            </a:pPr>
            <a:r>
              <a:rPr lang="lt-LT" sz="3200" dirty="0" smtClean="0">
                <a:latin typeface="Agency FB" panose="020B0503020202020204" pitchFamily="34" charset="0"/>
              </a:rPr>
              <a:t>  </a:t>
            </a:r>
          </a:p>
          <a:p>
            <a:pPr marL="0" indent="0" algn="ctr">
              <a:buNone/>
            </a:pPr>
            <a:r>
              <a:rPr lang="lt-LT" sz="3200" dirty="0" smtClean="0">
                <a:latin typeface="Agency FB" panose="020B0503020202020204" pitchFamily="34" charset="0"/>
              </a:rPr>
              <a:t> </a:t>
            </a:r>
            <a:r>
              <a:rPr lang="lt-LT" sz="3200" dirty="0" smtClean="0">
                <a:latin typeface="Comic Sans MS" panose="030F0702030302020204" pitchFamily="66" charset="0"/>
              </a:rPr>
              <a:t>Šiemet </a:t>
            </a:r>
            <a:r>
              <a:rPr lang="lt-LT" sz="3200" dirty="0">
                <a:latin typeface="Comic Sans MS" panose="030F0702030302020204" pitchFamily="66" charset="0"/>
              </a:rPr>
              <a:t>bibliotekai perduotos net 6 pavadinimų paramos fondo išleistos vaikiškos knygelės. </a:t>
            </a:r>
            <a:endParaRPr lang="lt-LT" sz="3200" dirty="0" smtClean="0">
              <a:latin typeface="Comic Sans MS" panose="030F0702030302020204" pitchFamily="66" charset="0"/>
            </a:endParaRPr>
          </a:p>
          <a:p>
            <a:pPr marL="0" indent="0" algn="ctr">
              <a:buNone/>
            </a:pPr>
            <a:r>
              <a:rPr lang="lt-LT" sz="3200" dirty="0" smtClean="0">
                <a:latin typeface="Comic Sans MS" panose="030F0702030302020204" pitchFamily="66" charset="0"/>
              </a:rPr>
              <a:t>    Mažieji </a:t>
            </a:r>
            <a:r>
              <a:rPr lang="lt-LT" sz="3200" dirty="0">
                <a:latin typeface="Comic Sans MS" panose="030F0702030302020204" pitchFamily="66" charset="0"/>
              </a:rPr>
              <a:t>knygų mylėtojai galės skaityti Jono Biliūno „</a:t>
            </a:r>
            <a:r>
              <a:rPr lang="lt-LT" sz="3200" dirty="0" err="1">
                <a:latin typeface="Comic Sans MS" panose="030F0702030302020204" pitchFamily="66" charset="0"/>
              </a:rPr>
              <a:t>Brisiaus</a:t>
            </a:r>
            <a:r>
              <a:rPr lang="lt-LT" sz="3200" dirty="0">
                <a:latin typeface="Comic Sans MS" panose="030F0702030302020204" pitchFamily="66" charset="0"/>
              </a:rPr>
              <a:t> galas“, </a:t>
            </a:r>
            <a:r>
              <a:rPr lang="lt-LT" sz="3200" dirty="0" smtClean="0">
                <a:latin typeface="Comic Sans MS" panose="030F0702030302020204" pitchFamily="66" charset="0"/>
              </a:rPr>
              <a:t>Dovilės </a:t>
            </a:r>
            <a:r>
              <a:rPr lang="lt-LT" sz="3200" dirty="0">
                <a:latin typeface="Comic Sans MS" panose="030F0702030302020204" pitchFamily="66" charset="0"/>
              </a:rPr>
              <a:t>Bajoraitės „Vėžlys, kuris pametė vardą“, </a:t>
            </a:r>
            <a:r>
              <a:rPr lang="lt-LT" sz="3200" dirty="0" smtClean="0">
                <a:latin typeface="Comic Sans MS" panose="030F0702030302020204" pitchFamily="66" charset="0"/>
              </a:rPr>
              <a:t>Lapės </a:t>
            </a:r>
            <a:r>
              <a:rPr lang="lt-LT" sz="3200" dirty="0" err="1">
                <a:latin typeface="Comic Sans MS" panose="030F0702030302020204" pitchFamily="66" charset="0"/>
              </a:rPr>
              <a:t>Do</a:t>
            </a:r>
            <a:r>
              <a:rPr lang="lt-LT" sz="3200" dirty="0">
                <a:latin typeface="Comic Sans MS" panose="030F0702030302020204" pitchFamily="66" charset="0"/>
              </a:rPr>
              <a:t> „Pasaka apie smuikininką Raimundą</a:t>
            </a:r>
            <a:r>
              <a:rPr lang="lt-LT" sz="3200" dirty="0" smtClean="0">
                <a:latin typeface="Comic Sans MS" panose="030F0702030302020204" pitchFamily="66" charset="0"/>
              </a:rPr>
              <a:t>“,</a:t>
            </a:r>
            <a:r>
              <a:rPr lang="lt-LT" sz="3200" dirty="0">
                <a:latin typeface="Comic Sans MS" panose="030F0702030302020204" pitchFamily="66" charset="0"/>
              </a:rPr>
              <a:t> Rasos Lazauskaitės „Dviese bijoti drąsiau</a:t>
            </a:r>
            <a:r>
              <a:rPr lang="lt-LT" sz="3200" dirty="0" smtClean="0">
                <a:latin typeface="Comic Sans MS" panose="030F0702030302020204" pitchFamily="66" charset="0"/>
              </a:rPr>
              <a:t>“, </a:t>
            </a:r>
            <a:r>
              <a:rPr lang="lt-LT" sz="3200" dirty="0">
                <a:latin typeface="Comic Sans MS" panose="030F0702030302020204" pitchFamily="66" charset="0"/>
              </a:rPr>
              <a:t>Povilo </a:t>
            </a:r>
            <a:r>
              <a:rPr lang="lt-LT" sz="3200" dirty="0" err="1">
                <a:latin typeface="Comic Sans MS" panose="030F0702030302020204" pitchFamily="66" charset="0"/>
              </a:rPr>
              <a:t>Villuveit</a:t>
            </a:r>
            <a:r>
              <a:rPr lang="lt-LT" sz="3200" dirty="0">
                <a:latin typeface="Comic Sans MS" panose="030F0702030302020204" pitchFamily="66" charset="0"/>
              </a:rPr>
              <a:t> „</a:t>
            </a:r>
            <a:r>
              <a:rPr lang="lt-LT" sz="3200" dirty="0" err="1">
                <a:latin typeface="Comic Sans MS" panose="030F0702030302020204" pitchFamily="66" charset="0"/>
              </a:rPr>
              <a:t>Spinčius</a:t>
            </a:r>
            <a:r>
              <a:rPr lang="lt-LT" sz="3200" dirty="0">
                <a:latin typeface="Comic Sans MS" panose="030F0702030302020204" pitchFamily="66" charset="0"/>
              </a:rPr>
              <a:t>“ </a:t>
            </a:r>
            <a:r>
              <a:rPr lang="lt-LT" sz="3200" dirty="0" smtClean="0">
                <a:latin typeface="Comic Sans MS" panose="030F0702030302020204" pitchFamily="66" charset="0"/>
              </a:rPr>
              <a:t>ir Elvyros </a:t>
            </a:r>
            <a:r>
              <a:rPr lang="lt-LT" sz="3200" dirty="0" err="1">
                <a:latin typeface="Comic Sans MS" panose="030F0702030302020204" pitchFamily="66" charset="0"/>
              </a:rPr>
              <a:t>Žeižienės</a:t>
            </a:r>
            <a:r>
              <a:rPr lang="lt-LT" sz="3200" dirty="0">
                <a:latin typeface="Comic Sans MS" panose="030F0702030302020204" pitchFamily="66" charset="0"/>
              </a:rPr>
              <a:t> „</a:t>
            </a:r>
            <a:r>
              <a:rPr lang="lt-LT" sz="3200" dirty="0" err="1">
                <a:latin typeface="Comic Sans MS" panose="030F0702030302020204" pitchFamily="66" charset="0"/>
              </a:rPr>
              <a:t>Kedrynų</a:t>
            </a:r>
            <a:r>
              <a:rPr lang="lt-LT" sz="3200" dirty="0">
                <a:latin typeface="Comic Sans MS" panose="030F0702030302020204" pitchFamily="66" charset="0"/>
              </a:rPr>
              <a:t> mergaitės istorijos</a:t>
            </a:r>
            <a:r>
              <a:rPr lang="lt-LT" sz="3200" dirty="0" smtClean="0">
                <a:latin typeface="Comic Sans MS" panose="030F0702030302020204" pitchFamily="66" charset="0"/>
              </a:rPr>
              <a:t>“.</a:t>
            </a:r>
            <a:endParaRPr lang="lt-LT" sz="3200" dirty="0">
              <a:latin typeface="Comic Sans MS" panose="030F0702030302020204" pitchFamily="66" charset="0"/>
            </a:endParaRPr>
          </a:p>
          <a:p>
            <a:pPr marL="0" indent="0">
              <a:buNone/>
            </a:pPr>
            <a:endParaRPr lang="lt-LT" dirty="0"/>
          </a:p>
        </p:txBody>
      </p:sp>
    </p:spTree>
    <p:extLst>
      <p:ext uri="{BB962C8B-B14F-4D97-AF65-F5344CB8AC3E}">
        <p14:creationId xmlns:p14="http://schemas.microsoft.com/office/powerpoint/2010/main" val="3844914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698777" y="311077"/>
            <a:ext cx="7193902" cy="6425625"/>
          </a:xfrm>
          <a:solidFill>
            <a:schemeClr val="accent2">
              <a:lumMod val="40000"/>
              <a:lumOff val="60000"/>
            </a:schemeClr>
          </a:solidFill>
        </p:spPr>
        <p:style>
          <a:lnRef idx="2">
            <a:schemeClr val="dk1"/>
          </a:lnRef>
          <a:fillRef idx="1">
            <a:schemeClr val="lt1"/>
          </a:fillRef>
          <a:effectRef idx="0">
            <a:schemeClr val="dk1"/>
          </a:effectRef>
          <a:fontRef idx="minor">
            <a:schemeClr val="dk1"/>
          </a:fontRef>
        </p:style>
        <p:txBody>
          <a:bodyPr>
            <a:normAutofit fontScale="90000"/>
          </a:bodyPr>
          <a:lstStyle/>
          <a:p>
            <a:pPr algn="ctr"/>
            <a:r>
              <a:rPr lang="lt-LT" sz="4000" dirty="0" smtClean="0">
                <a:latin typeface="Comic Sans MS" panose="030F0702030302020204" pitchFamily="66" charset="0"/>
              </a:rPr>
              <a:t>Jonas </a:t>
            </a:r>
            <a:r>
              <a:rPr lang="lt-LT" sz="4000" dirty="0">
                <a:latin typeface="Comic Sans MS" panose="030F0702030302020204" pitchFamily="66" charset="0"/>
              </a:rPr>
              <a:t>Biliūnas buvo rašytojas, mokantis jausti ir užjausti.</a:t>
            </a:r>
            <a:br>
              <a:rPr lang="lt-LT" sz="4000" dirty="0">
                <a:latin typeface="Comic Sans MS" panose="030F0702030302020204" pitchFamily="66" charset="0"/>
              </a:rPr>
            </a:br>
            <a:r>
              <a:rPr lang="lt-LT" sz="4000" dirty="0">
                <a:latin typeface="Comic Sans MS" panose="030F0702030302020204" pitchFamily="66" charset="0"/>
              </a:rPr>
              <a:t>Jo kūryba tebėra reikalinga mums...</a:t>
            </a:r>
            <a:br>
              <a:rPr lang="lt-LT" sz="4000" dirty="0">
                <a:latin typeface="Comic Sans MS" panose="030F0702030302020204" pitchFamily="66" charset="0"/>
              </a:rPr>
            </a:br>
            <a:r>
              <a:rPr lang="lt-LT" sz="4000" dirty="0">
                <a:latin typeface="Comic Sans MS" panose="030F0702030302020204" pitchFamily="66" charset="0"/>
              </a:rPr>
              <a:t>mokantis jausti ir užjausti. </a:t>
            </a:r>
            <a:br>
              <a:rPr lang="lt-LT" sz="4000" dirty="0">
                <a:latin typeface="Comic Sans MS" panose="030F0702030302020204" pitchFamily="66" charset="0"/>
              </a:rPr>
            </a:br>
            <a:r>
              <a:rPr lang="lt-LT" sz="4000" dirty="0">
                <a:latin typeface="Comic Sans MS" panose="030F0702030302020204" pitchFamily="66" charset="0"/>
              </a:rPr>
              <a:t>Ir gailėtis. Ir nesidrovėti tokių jausmų, kad ir kaip pasikeitusiame, nuo anų laikų nutolusiame pasaulyje gyvename</a:t>
            </a:r>
            <a:r>
              <a:rPr lang="lt-LT" sz="4000" dirty="0" smtClean="0">
                <a:latin typeface="Comic Sans MS" panose="030F0702030302020204" pitchFamily="66" charset="0"/>
              </a:rPr>
              <a:t>.                             </a:t>
            </a:r>
            <a:r>
              <a:rPr lang="lt-LT" dirty="0" smtClean="0">
                <a:latin typeface="Comic Sans MS" panose="030F0702030302020204" pitchFamily="66" charset="0"/>
              </a:rPr>
              <a:t>        </a:t>
            </a:r>
            <a:r>
              <a:rPr lang="lt-LT" dirty="0">
                <a:latin typeface="Comic Sans MS" panose="030F0702030302020204" pitchFamily="66" charset="0"/>
              </a:rPr>
              <a:t>Kęstutis </a:t>
            </a:r>
            <a:r>
              <a:rPr lang="lt-LT" dirty="0" smtClean="0">
                <a:latin typeface="Comic Sans MS" panose="030F0702030302020204" pitchFamily="66" charset="0"/>
              </a:rPr>
              <a:t>Urba.</a:t>
            </a:r>
            <a:br>
              <a:rPr lang="lt-LT" dirty="0" smtClean="0">
                <a:latin typeface="Comic Sans MS" panose="030F0702030302020204" pitchFamily="66" charset="0"/>
              </a:rPr>
            </a:br>
            <a:r>
              <a:rPr lang="lt-LT" dirty="0">
                <a:latin typeface="Comic Sans MS" panose="030F0702030302020204" pitchFamily="66" charset="0"/>
              </a:rPr>
              <a:t/>
            </a:r>
            <a:br>
              <a:rPr lang="lt-LT" dirty="0">
                <a:latin typeface="Comic Sans MS" panose="030F0702030302020204" pitchFamily="66" charset="0"/>
              </a:rPr>
            </a:br>
            <a:endParaRPr lang="lt-LT" dirty="0">
              <a:latin typeface="Comic Sans MS" panose="030F0702030302020204" pitchFamily="66" charset="0"/>
            </a:endParaRPr>
          </a:p>
        </p:txBody>
      </p:sp>
      <p:pic>
        <p:nvPicPr>
          <p:cNvPr id="3074" name="Picture 2" descr="Vaizdo rezultatas pagal užklausą „biliūnas brisiaus gala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0510" y="335902"/>
            <a:ext cx="3750821" cy="6348975"/>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94274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Vaizdo rezultatas pagal užklausą „d.Bajoraitė Vėžly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7881" y="159762"/>
            <a:ext cx="4382530" cy="6194384"/>
          </a:xfrm>
          <a:prstGeom prst="rect">
            <a:avLst/>
          </a:prstGeom>
        </p:spPr>
        <p:style>
          <a:lnRef idx="2">
            <a:schemeClr val="dk1"/>
          </a:lnRef>
          <a:fillRef idx="1">
            <a:schemeClr val="lt1"/>
          </a:fillRef>
          <a:effectRef idx="0">
            <a:schemeClr val="dk1"/>
          </a:effectRef>
          <a:fontRef idx="minor">
            <a:schemeClr val="dk1"/>
          </a:fontRef>
        </p:style>
      </p:pic>
      <p:pic>
        <p:nvPicPr>
          <p:cNvPr id="4" name="Paveikslėlis 3"/>
          <p:cNvPicPr>
            <a:picLocks noChangeAspect="1"/>
          </p:cNvPicPr>
          <p:nvPr/>
        </p:nvPicPr>
        <p:blipFill>
          <a:blip r:embed="rId3"/>
          <a:stretch>
            <a:fillRect/>
          </a:stretch>
        </p:blipFill>
        <p:spPr>
          <a:xfrm>
            <a:off x="5275602" y="195944"/>
            <a:ext cx="6770218" cy="6158202"/>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2713021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veikslėlis 4"/>
          <p:cNvPicPr>
            <a:picLocks noChangeAspect="1"/>
          </p:cNvPicPr>
          <p:nvPr/>
        </p:nvPicPr>
        <p:blipFill>
          <a:blip r:embed="rId2"/>
          <a:stretch>
            <a:fillRect/>
          </a:stretch>
        </p:blipFill>
        <p:spPr>
          <a:xfrm>
            <a:off x="720401" y="154149"/>
            <a:ext cx="4933950" cy="6499995"/>
          </a:xfrm>
          <a:prstGeom prst="rect">
            <a:avLst/>
          </a:prstGeom>
        </p:spPr>
        <p:style>
          <a:lnRef idx="2">
            <a:schemeClr val="dk1"/>
          </a:lnRef>
          <a:fillRef idx="1">
            <a:schemeClr val="lt1"/>
          </a:fillRef>
          <a:effectRef idx="0">
            <a:schemeClr val="dk1"/>
          </a:effectRef>
          <a:fontRef idx="minor">
            <a:schemeClr val="dk1"/>
          </a:fontRef>
        </p:style>
      </p:pic>
      <p:pic>
        <p:nvPicPr>
          <p:cNvPr id="4" name="Turinio vietos rezervavimo ženklas 3"/>
          <p:cNvPicPr>
            <a:picLocks noGrp="1" noChangeAspect="1"/>
          </p:cNvPicPr>
          <p:nvPr>
            <p:ph idx="1"/>
          </p:nvPr>
        </p:nvPicPr>
        <p:blipFill>
          <a:blip r:embed="rId3"/>
          <a:stretch>
            <a:fillRect/>
          </a:stretch>
        </p:blipFill>
        <p:spPr>
          <a:xfrm>
            <a:off x="5843193" y="154148"/>
            <a:ext cx="6348807" cy="6499995"/>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407369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pic>
        <p:nvPicPr>
          <p:cNvPr id="4" name="Turinio vietos rezervavimo ženklas 3"/>
          <p:cNvPicPr>
            <a:picLocks noGrp="1" noChangeAspect="1"/>
          </p:cNvPicPr>
          <p:nvPr>
            <p:ph idx="1"/>
          </p:nvPr>
        </p:nvPicPr>
        <p:blipFill>
          <a:blip r:embed="rId2"/>
          <a:stretch>
            <a:fillRect/>
          </a:stretch>
        </p:blipFill>
        <p:spPr>
          <a:xfrm>
            <a:off x="5704823" y="219853"/>
            <a:ext cx="6412532" cy="6343650"/>
          </a:xfrm>
          <a:prstGeom prst="rect">
            <a:avLst/>
          </a:prstGeom>
          <a:blipFill>
            <a:blip r:embed="rId3"/>
            <a:tile tx="0" ty="0" sx="100000" sy="100000" flip="none" algn="tl"/>
          </a:blipFill>
        </p:spPr>
        <p:style>
          <a:lnRef idx="2">
            <a:schemeClr val="dk1"/>
          </a:lnRef>
          <a:fillRef idx="1">
            <a:schemeClr val="lt1"/>
          </a:fillRef>
          <a:effectRef idx="0">
            <a:schemeClr val="dk1"/>
          </a:effectRef>
          <a:fontRef idx="minor">
            <a:schemeClr val="dk1"/>
          </a:fontRef>
        </p:style>
      </p:pic>
      <p:pic>
        <p:nvPicPr>
          <p:cNvPr id="5" name="Paveikslėlis 4"/>
          <p:cNvPicPr>
            <a:picLocks noChangeAspect="1"/>
          </p:cNvPicPr>
          <p:nvPr/>
        </p:nvPicPr>
        <p:blipFill>
          <a:blip r:embed="rId4"/>
          <a:stretch>
            <a:fillRect/>
          </a:stretch>
        </p:blipFill>
        <p:spPr>
          <a:xfrm>
            <a:off x="732355" y="219853"/>
            <a:ext cx="4886325" cy="6343650"/>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1658605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a:p>
        </p:txBody>
      </p:sp>
      <p:pic>
        <p:nvPicPr>
          <p:cNvPr id="4" name="Turinio vietos rezervavimo ženklas 3"/>
          <p:cNvPicPr>
            <a:picLocks noGrp="1" noChangeAspect="1"/>
          </p:cNvPicPr>
          <p:nvPr>
            <p:ph idx="1"/>
          </p:nvPr>
        </p:nvPicPr>
        <p:blipFill>
          <a:blip r:embed="rId2"/>
          <a:stretch>
            <a:fillRect/>
          </a:stretch>
        </p:blipFill>
        <p:spPr>
          <a:xfrm>
            <a:off x="5617030" y="173338"/>
            <a:ext cx="6130211" cy="6555350"/>
          </a:xfrm>
          <a:prstGeom prst="rect">
            <a:avLst/>
          </a:prstGeom>
        </p:spPr>
        <p:style>
          <a:lnRef idx="2">
            <a:schemeClr val="dk1"/>
          </a:lnRef>
          <a:fillRef idx="1">
            <a:schemeClr val="lt1"/>
          </a:fillRef>
          <a:effectRef idx="0">
            <a:schemeClr val="dk1"/>
          </a:effectRef>
          <a:fontRef idx="minor">
            <a:schemeClr val="dk1"/>
          </a:fontRef>
        </p:style>
      </p:pic>
      <p:pic>
        <p:nvPicPr>
          <p:cNvPr id="5" name="Paveikslėlis 4"/>
          <p:cNvPicPr>
            <a:picLocks noChangeAspect="1"/>
          </p:cNvPicPr>
          <p:nvPr/>
        </p:nvPicPr>
        <p:blipFill>
          <a:blip r:embed="rId3"/>
          <a:stretch>
            <a:fillRect/>
          </a:stretch>
        </p:blipFill>
        <p:spPr>
          <a:xfrm>
            <a:off x="783459" y="173338"/>
            <a:ext cx="4754011" cy="6491483"/>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2531132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veikslėlis 4"/>
          <p:cNvPicPr>
            <a:picLocks noChangeAspect="1"/>
          </p:cNvPicPr>
          <p:nvPr/>
        </p:nvPicPr>
        <p:blipFill>
          <a:blip r:embed="rId2"/>
          <a:stretch>
            <a:fillRect/>
          </a:stretch>
        </p:blipFill>
        <p:spPr>
          <a:xfrm>
            <a:off x="5304814" y="257564"/>
            <a:ext cx="6787660" cy="6305550"/>
          </a:xfrm>
          <a:prstGeom prst="rect">
            <a:avLst/>
          </a:prstGeom>
        </p:spPr>
        <p:style>
          <a:lnRef idx="2">
            <a:schemeClr val="dk1"/>
          </a:lnRef>
          <a:fillRef idx="1">
            <a:schemeClr val="lt1"/>
          </a:fillRef>
          <a:effectRef idx="0">
            <a:schemeClr val="dk1"/>
          </a:effectRef>
          <a:fontRef idx="minor">
            <a:schemeClr val="dk1"/>
          </a:fontRef>
        </p:style>
      </p:pic>
      <p:pic>
        <p:nvPicPr>
          <p:cNvPr id="7" name="Paveikslėlis 6"/>
          <p:cNvPicPr>
            <a:picLocks noChangeAspect="1"/>
          </p:cNvPicPr>
          <p:nvPr/>
        </p:nvPicPr>
        <p:blipFill>
          <a:blip r:embed="rId3"/>
          <a:stretch>
            <a:fillRect/>
          </a:stretch>
        </p:blipFill>
        <p:spPr>
          <a:xfrm>
            <a:off x="755780" y="257564"/>
            <a:ext cx="4438650" cy="6305550"/>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749877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84919" y="1905000"/>
            <a:ext cx="10655558" cy="3060442"/>
          </a:xfrm>
          <a:solidFill>
            <a:schemeClr val="bg2">
              <a:lumMod val="90000"/>
            </a:schemeClr>
          </a:solidFill>
        </p:spPr>
        <p:style>
          <a:lnRef idx="2">
            <a:schemeClr val="dk1"/>
          </a:lnRef>
          <a:fillRef idx="1">
            <a:schemeClr val="lt1"/>
          </a:fillRef>
          <a:effectRef idx="0">
            <a:schemeClr val="dk1"/>
          </a:effectRef>
          <a:fontRef idx="minor">
            <a:schemeClr val="dk1"/>
          </a:fontRef>
        </p:style>
        <p:txBody>
          <a:bodyPr/>
          <a:lstStyle/>
          <a:p>
            <a:pPr marL="0" indent="0">
              <a:buNone/>
            </a:pPr>
            <a:r>
              <a:rPr lang="lt-LT" sz="3600" dirty="0" smtClean="0">
                <a:latin typeface="Comic Sans MS" panose="030F0702030302020204" pitchFamily="66" charset="0"/>
              </a:rPr>
              <a:t>    </a:t>
            </a:r>
          </a:p>
          <a:p>
            <a:pPr marL="0" indent="0" algn="ctr">
              <a:buNone/>
            </a:pPr>
            <a:r>
              <a:rPr lang="lt-LT" sz="3600" dirty="0">
                <a:latin typeface="Comic Sans MS" panose="030F0702030302020204" pitchFamily="66" charset="0"/>
              </a:rPr>
              <a:t> </a:t>
            </a:r>
            <a:r>
              <a:rPr lang="lt-LT" sz="3600" dirty="0" smtClean="0">
                <a:latin typeface="Comic Sans MS" panose="030F0702030302020204" pitchFamily="66" charset="0"/>
              </a:rPr>
              <a:t>  Dėkojame </a:t>
            </a:r>
            <a:r>
              <a:rPr lang="lt-LT" sz="3600" dirty="0">
                <a:latin typeface="Comic Sans MS" panose="030F0702030302020204" pitchFamily="66" charset="0"/>
              </a:rPr>
              <a:t>labdaros ir paramos fondui „Švieskime vaikus“ ir kviečiame mažuosius bibliotekos skaitytojus skaityti </a:t>
            </a:r>
            <a:r>
              <a:rPr lang="lt-LT" sz="3600" dirty="0" smtClean="0">
                <a:latin typeface="Comic Sans MS" panose="030F0702030302020204" pitchFamily="66" charset="0"/>
              </a:rPr>
              <a:t>naujas knygas</a:t>
            </a:r>
            <a:r>
              <a:rPr lang="lt-LT" sz="3600" dirty="0">
                <a:latin typeface="Comic Sans MS" panose="030F0702030302020204" pitchFamily="66" charset="0"/>
              </a:rPr>
              <a:t>.</a:t>
            </a:r>
          </a:p>
          <a:p>
            <a:endParaRPr lang="lt-LT" dirty="0">
              <a:latin typeface="Candara Light" panose="020E0502030303020204" pitchFamily="34" charset="0"/>
            </a:endParaRPr>
          </a:p>
        </p:txBody>
      </p:sp>
      <p:pic>
        <p:nvPicPr>
          <p:cNvPr id="5124" name="Picture 4" descr="Vaizdo rezultatas pagal užklausą „gif skaityma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334500" y="4157953"/>
            <a:ext cx="2857500" cy="2457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0577128"/>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TM10001105[[fn=Apkarpymas]]</Template>
  <TotalTime>263</TotalTime>
  <Words>97</Words>
  <Application>Microsoft Office PowerPoint</Application>
  <PresentationFormat>Plačiaekranė</PresentationFormat>
  <Paragraphs>7</Paragraphs>
  <Slides>9</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9</vt:i4>
      </vt:variant>
    </vt:vector>
  </HeadingPairs>
  <TitlesOfParts>
    <vt:vector size="15" baseType="lpstr">
      <vt:lpstr>Agency FB</vt:lpstr>
      <vt:lpstr>Arial</vt:lpstr>
      <vt:lpstr>Candara Light</vt:lpstr>
      <vt:lpstr>Comic Sans MS</vt:lpstr>
      <vt:lpstr>Franklin Gothic Book</vt:lpstr>
      <vt:lpstr>Crop</vt:lpstr>
      <vt:lpstr>„PowerPoint“ pateiktis</vt:lpstr>
      <vt:lpstr>„PowerPoint“ pateiktis</vt:lpstr>
      <vt:lpstr>Jonas Biliūnas buvo rašytojas, mokantis jausti ir užjausti. Jo kūryba tebėra reikalinga mums... mokantis jausti ir užjausti.  Ir gailėtis. Ir nesidrovėti tokių jausmų, kad ir kaip pasikeitusiame, nuo anų laikų nutolusiame pasaulyje gyvename.                                     Kęstutis Urba.  </vt:lpstr>
      <vt:lpstr>„PowerPoint“ pateiktis</vt:lpstr>
      <vt:lpstr>„PowerPoint“ pateiktis</vt:lpstr>
      <vt:lpstr>„PowerPoint“ pateiktis</vt:lpstr>
      <vt:lpstr>„PowerPoint“ pateiktis</vt:lpstr>
      <vt:lpstr>„PowerPoint“ pateiktis</vt:lpstr>
      <vt:lpstr>„PowerPoint“ pateiktis</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Microsoft</dc:creator>
  <cp:lastModifiedBy>Microsoft</cp:lastModifiedBy>
  <cp:revision>18</cp:revision>
  <dcterms:created xsi:type="dcterms:W3CDTF">2021-02-04T08:35:43Z</dcterms:created>
  <dcterms:modified xsi:type="dcterms:W3CDTF">2021-02-04T12:59:29Z</dcterms:modified>
</cp:coreProperties>
</file>