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63" r:id="rId3"/>
    <p:sldId id="257" r:id="rId4"/>
    <p:sldId id="266" r:id="rId5"/>
    <p:sldId id="259" r:id="rId6"/>
    <p:sldId id="261" r:id="rId7"/>
    <p:sldId id="264" r:id="rId8"/>
    <p:sldId id="258" r:id="rId9"/>
    <p:sldId id="262" r:id="rId10"/>
    <p:sldId id="265" r:id="rId11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FD24-4A54-4838-AB1D-F7263D685656}" type="datetimeFigureOut">
              <a:rPr lang="lt-LT" smtClean="0"/>
              <a:t>2021-04-30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C6DD2-2270-4360-BD96-A59446AA4676}" type="slidenum">
              <a:rPr lang="lt-LT" smtClean="0"/>
              <a:t>‹#›</a:t>
            </a:fld>
            <a:endParaRPr lang="lt-LT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091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FD24-4A54-4838-AB1D-F7263D685656}" type="datetimeFigureOut">
              <a:rPr lang="lt-LT" smtClean="0"/>
              <a:t>2021-04-30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C6DD2-2270-4360-BD96-A59446AA46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370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FD24-4A54-4838-AB1D-F7263D685656}" type="datetimeFigureOut">
              <a:rPr lang="lt-LT" smtClean="0"/>
              <a:t>2021-04-30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C6DD2-2270-4360-BD96-A59446AA46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03614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FD24-4A54-4838-AB1D-F7263D685656}" type="datetimeFigureOut">
              <a:rPr lang="lt-LT" smtClean="0"/>
              <a:t>2021-04-30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C6DD2-2270-4360-BD96-A59446AA46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79147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FD24-4A54-4838-AB1D-F7263D685656}" type="datetimeFigureOut">
              <a:rPr lang="lt-LT" smtClean="0"/>
              <a:t>2021-04-30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C6DD2-2270-4360-BD96-A59446AA46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12697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FD24-4A54-4838-AB1D-F7263D685656}" type="datetimeFigureOut">
              <a:rPr lang="lt-LT" smtClean="0"/>
              <a:t>2021-04-30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C6DD2-2270-4360-BD96-A59446AA46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6570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FD24-4A54-4838-AB1D-F7263D685656}" type="datetimeFigureOut">
              <a:rPr lang="lt-LT" smtClean="0"/>
              <a:t>2021-04-30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C6DD2-2270-4360-BD96-A59446AA46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24788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FD24-4A54-4838-AB1D-F7263D685656}" type="datetimeFigureOut">
              <a:rPr lang="lt-LT" smtClean="0"/>
              <a:t>2021-04-30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C6DD2-2270-4360-BD96-A59446AA46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65267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FD24-4A54-4838-AB1D-F7263D685656}" type="datetimeFigureOut">
              <a:rPr lang="lt-LT" smtClean="0"/>
              <a:t>2021-04-30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C6DD2-2270-4360-BD96-A59446AA46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3345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FD24-4A54-4838-AB1D-F7263D685656}" type="datetimeFigureOut">
              <a:rPr lang="lt-LT" smtClean="0"/>
              <a:t>2021-04-30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C6DD2-2270-4360-BD96-A59446AA46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4123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FD24-4A54-4838-AB1D-F7263D685656}" type="datetimeFigureOut">
              <a:rPr lang="lt-LT" smtClean="0"/>
              <a:t>2021-04-30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C6DD2-2270-4360-BD96-A59446AA46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58455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FD24-4A54-4838-AB1D-F7263D685656}" type="datetimeFigureOut">
              <a:rPr lang="lt-LT" smtClean="0"/>
              <a:t>2021-04-30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C6DD2-2270-4360-BD96-A59446AA4676}" type="slidenum">
              <a:rPr lang="lt-LT" smtClean="0"/>
              <a:t>‹#›</a:t>
            </a:fld>
            <a:endParaRPr lang="lt-LT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6057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FD24-4A54-4838-AB1D-F7263D685656}" type="datetimeFigureOut">
              <a:rPr lang="lt-LT" smtClean="0"/>
              <a:t>2021-04-30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C6DD2-2270-4360-BD96-A59446AA46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87635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FD24-4A54-4838-AB1D-F7263D685656}" type="datetimeFigureOut">
              <a:rPr lang="lt-LT" smtClean="0"/>
              <a:t>2021-04-30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C6DD2-2270-4360-BD96-A59446AA4676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79253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FD24-4A54-4838-AB1D-F7263D685656}" type="datetimeFigureOut">
              <a:rPr lang="lt-LT" smtClean="0"/>
              <a:t>2021-04-30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C6DD2-2270-4360-BD96-A59446AA46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617429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FD24-4A54-4838-AB1D-F7263D685656}" type="datetimeFigureOut">
              <a:rPr lang="lt-LT" smtClean="0"/>
              <a:t>2021-04-30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C6DD2-2270-4360-BD96-A59446AA46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51994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FD24-4A54-4838-AB1D-F7263D685656}" type="datetimeFigureOut">
              <a:rPr lang="lt-LT" smtClean="0"/>
              <a:t>2021-04-30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C6DD2-2270-4360-BD96-A59446AA46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05133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01EFD24-4A54-4838-AB1D-F7263D685656}" type="datetimeFigureOut">
              <a:rPr lang="lt-LT" smtClean="0"/>
              <a:t>2021-04-30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92C6DD2-2270-4360-BD96-A59446AA467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490171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2290712"/>
            <a:ext cx="9144000" cy="1753387"/>
          </a:xfrm>
        </p:spPr>
        <p:txBody>
          <a:bodyPr>
            <a:normAutofit fontScale="25000" lnSpcReduction="20000"/>
          </a:bodyPr>
          <a:lstStyle/>
          <a:p>
            <a:r>
              <a:rPr lang="lt-LT" sz="24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Kompozicijos</a:t>
            </a:r>
          </a:p>
          <a:p>
            <a:r>
              <a:rPr lang="lt-LT" sz="24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Motinos dienai</a:t>
            </a:r>
          </a:p>
          <a:p>
            <a:endParaRPr lang="lt-LT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1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Dalyviai 5a</a:t>
            </a:r>
            <a:r>
              <a:rPr lang="lt-LT" sz="1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6a</a:t>
            </a:r>
            <a:r>
              <a:rPr lang="lt-LT" sz="1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7a, </a:t>
            </a:r>
            <a:r>
              <a:rPr lang="lt-LT" sz="112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</a:t>
            </a:r>
            <a:r>
              <a:rPr lang="lt-LT" sz="1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t-LT" sz="112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IIa</a:t>
            </a:r>
            <a:r>
              <a:rPr lang="lt-LT" sz="1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12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kl. </a:t>
            </a:r>
            <a:r>
              <a:rPr lang="lt-LT" sz="1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mokiniai</a:t>
            </a:r>
          </a:p>
          <a:p>
            <a:endParaRPr lang="lt-LT" sz="1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1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1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Technologijų mokytojas Alvydas Buja</a:t>
            </a:r>
            <a:endParaRPr lang="lt-LT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Garsas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14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027">
        <p:fade/>
      </p:transition>
    </mc:Choice>
    <mc:Fallback xmlns="">
      <p:transition spd="med" advTm="902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10491" y="828097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r>
              <a:rPr lang="lt-LT" sz="3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Mokiniai </a:t>
            </a:r>
            <a:r>
              <a:rPr lang="lt-LT" sz="3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technologijų </a:t>
            </a:r>
            <a:r>
              <a:rPr lang="lt-LT" sz="3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nuotolinėse pamokose kūrė ir  sukomponavo kompozicijas skirtas Motinos dienai. </a:t>
            </a:r>
          </a:p>
          <a:p>
            <a:pPr marL="0" indent="0">
              <a:buNone/>
            </a:pPr>
            <a:endParaRPr lang="lt-LT" sz="320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3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Atlikdami užduotis mokiniai panaudojo namų aplinkoje esančias medžiagas ir darbo priemones.</a:t>
            </a:r>
          </a:p>
          <a:p>
            <a:pPr marL="0" indent="0">
              <a:buNone/>
            </a:pPr>
            <a:endParaRPr lang="lt-LT" sz="320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3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Padarytose kompozicijose atsispindi mokinių </a:t>
            </a:r>
            <a:r>
              <a:rPr lang="lt-LT" sz="3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kūrybiškumas ir </a:t>
            </a:r>
            <a:r>
              <a:rPr lang="lt-LT" sz="3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technologiniai gebėjimai.</a:t>
            </a:r>
            <a:endParaRPr lang="lt-LT" sz="3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arsas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18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84">
        <p:fade/>
      </p:transition>
    </mc:Choice>
    <mc:Fallback xmlns="">
      <p:transition spd="med" advTm="78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101960" y="5618044"/>
            <a:ext cx="10515600" cy="1325563"/>
          </a:xfrm>
        </p:spPr>
        <p:txBody>
          <a:bodyPr/>
          <a:lstStyle/>
          <a:p>
            <a:pPr algn="ctr"/>
            <a:r>
              <a:rPr lang="lt-LT" dirty="0" smtClean="0"/>
              <a:t>Modestas 5a kl.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35683" y="806648"/>
            <a:ext cx="5862014" cy="4396509"/>
          </a:xfrm>
        </p:spPr>
      </p:pic>
      <p:pic>
        <p:nvPicPr>
          <p:cNvPr id="5" name="Garsas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78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836">
        <p:fade/>
      </p:transition>
    </mc:Choice>
    <mc:Fallback xmlns="">
      <p:transition spd="med" advTm="108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201448" y="5604932"/>
            <a:ext cx="8534400" cy="1507067"/>
          </a:xfrm>
        </p:spPr>
        <p:txBody>
          <a:bodyPr/>
          <a:lstStyle/>
          <a:p>
            <a:pPr algn="ctr"/>
            <a:r>
              <a:rPr lang="lt-LT" dirty="0" smtClean="0"/>
              <a:t>Dovydas 6a kl.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32741" t="18589" r="32333" b="12420"/>
          <a:stretch/>
        </p:blipFill>
        <p:spPr>
          <a:xfrm>
            <a:off x="2956561" y="138546"/>
            <a:ext cx="5187139" cy="5763491"/>
          </a:xfrm>
          <a:prstGeom prst="rect">
            <a:avLst/>
          </a:prstGeom>
        </p:spPr>
      </p:pic>
      <p:pic>
        <p:nvPicPr>
          <p:cNvPr id="5" name="Garsas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43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4"/>
    </mc:Choice>
    <mc:Fallback xmlns="">
      <p:transition spd="slow" advTm="100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79981" y="5736210"/>
            <a:ext cx="10515600" cy="1325563"/>
          </a:xfrm>
        </p:spPr>
        <p:txBody>
          <a:bodyPr/>
          <a:lstStyle/>
          <a:p>
            <a:pPr algn="ctr"/>
            <a:r>
              <a:rPr lang="lt-LT" dirty="0" smtClean="0"/>
              <a:t>Adomas 7a kl.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00" y="120073"/>
            <a:ext cx="3851564" cy="5846618"/>
          </a:xfrm>
          <a:prstGeom prst="rect">
            <a:avLst/>
          </a:prstGeom>
        </p:spPr>
      </p:pic>
      <p:pic>
        <p:nvPicPr>
          <p:cNvPr id="3" name="Garsas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5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635">
        <p:fade/>
      </p:transition>
    </mc:Choice>
    <mc:Fallback xmlns="">
      <p:transition spd="med" advTm="96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79982" y="6023728"/>
            <a:ext cx="10515600" cy="1011958"/>
          </a:xfrm>
        </p:spPr>
        <p:txBody>
          <a:bodyPr/>
          <a:lstStyle/>
          <a:p>
            <a:pPr algn="ctr"/>
            <a:r>
              <a:rPr lang="lt-LT" dirty="0" smtClean="0"/>
              <a:t>   Raimondas 7a kl.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18554"/>
          <a:stretch/>
        </p:blipFill>
        <p:spPr>
          <a:xfrm>
            <a:off x="3140364" y="64655"/>
            <a:ext cx="5549780" cy="6019468"/>
          </a:xfrm>
          <a:prstGeom prst="rect">
            <a:avLst/>
          </a:prstGeom>
        </p:spPr>
      </p:pic>
      <p:pic>
        <p:nvPicPr>
          <p:cNvPr id="3" name="Garsas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8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343">
        <p:fade/>
      </p:transition>
    </mc:Choice>
    <mc:Fallback xmlns="">
      <p:transition spd="med" advTm="83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5805343"/>
            <a:ext cx="10515600" cy="1325563"/>
          </a:xfrm>
        </p:spPr>
        <p:txBody>
          <a:bodyPr/>
          <a:lstStyle/>
          <a:p>
            <a:pPr algn="ctr"/>
            <a:r>
              <a:rPr lang="lt-LT" dirty="0" smtClean="0"/>
              <a:t>Nedas </a:t>
            </a:r>
            <a:r>
              <a:rPr lang="lt-LT" dirty="0" err="1" smtClean="0"/>
              <a:t>Ia</a:t>
            </a:r>
            <a:r>
              <a:rPr lang="lt-LT" dirty="0" smtClean="0"/>
              <a:t> kl.</a:t>
            </a:r>
            <a:endParaRPr lang="lt-LT" dirty="0"/>
          </a:p>
        </p:txBody>
      </p:sp>
      <p:pic>
        <p:nvPicPr>
          <p:cNvPr id="4" name="Turinio vietos rezervavimo ženklas 3" descr="Kaip padaryti popierinį tulpį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345" y="147782"/>
            <a:ext cx="6539347" cy="5966691"/>
          </a:xfrm>
          <a:prstGeom prst="rect">
            <a:avLst/>
          </a:prstGeom>
        </p:spPr>
      </p:pic>
      <p:pic>
        <p:nvPicPr>
          <p:cNvPr id="5" name="Garsas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54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604">
        <p:fade/>
      </p:transition>
    </mc:Choice>
    <mc:Fallback xmlns="">
      <p:transition spd="med" advTm="86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21270" y="5798581"/>
            <a:ext cx="10515600" cy="1325563"/>
          </a:xfrm>
        </p:spPr>
        <p:txBody>
          <a:bodyPr/>
          <a:lstStyle/>
          <a:p>
            <a:pPr algn="ctr"/>
            <a:r>
              <a:rPr lang="lt-LT" dirty="0" smtClean="0"/>
              <a:t>Martynas </a:t>
            </a:r>
            <a:r>
              <a:rPr lang="lt-LT" dirty="0" err="1" smtClean="0"/>
              <a:t>krutikovas</a:t>
            </a:r>
            <a:r>
              <a:rPr lang="lt-LT" dirty="0" smtClean="0"/>
              <a:t> </a:t>
            </a:r>
            <a:r>
              <a:rPr lang="lt-LT" dirty="0" err="1" smtClean="0"/>
              <a:t>IIa</a:t>
            </a:r>
            <a:r>
              <a:rPr lang="lt-LT" dirty="0" smtClean="0"/>
              <a:t> kl.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779391" y="107285"/>
            <a:ext cx="5736536" cy="5747177"/>
          </a:xfrm>
          <a:prstGeom prst="rect">
            <a:avLst/>
          </a:prstGeom>
        </p:spPr>
      </p:pic>
      <p:pic>
        <p:nvPicPr>
          <p:cNvPr id="3" name="Garsas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96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954">
        <p:fade/>
      </p:transition>
    </mc:Choice>
    <mc:Fallback xmlns="">
      <p:transition spd="med" advTm="99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967509" y="5680363"/>
            <a:ext cx="10515600" cy="1325563"/>
          </a:xfrm>
        </p:spPr>
        <p:txBody>
          <a:bodyPr/>
          <a:lstStyle/>
          <a:p>
            <a:pPr algn="ctr"/>
            <a:r>
              <a:rPr lang="lt-LT" dirty="0" smtClean="0"/>
              <a:t>Germanas </a:t>
            </a:r>
            <a:r>
              <a:rPr lang="lt-LT" dirty="0" err="1" smtClean="0"/>
              <a:t>IIa</a:t>
            </a:r>
            <a:r>
              <a:rPr lang="lt-LT" dirty="0" smtClean="0"/>
              <a:t> kl.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43671" t="39979" r="43553" b="37733"/>
          <a:stretch/>
        </p:blipFill>
        <p:spPr>
          <a:xfrm>
            <a:off x="3052538" y="108503"/>
            <a:ext cx="5806382" cy="5479498"/>
          </a:xfrm>
          <a:prstGeom prst="rect">
            <a:avLst/>
          </a:prstGeom>
        </p:spPr>
      </p:pic>
      <p:pic>
        <p:nvPicPr>
          <p:cNvPr id="3" name="Garsas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6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641">
        <p:fade/>
      </p:transition>
    </mc:Choice>
    <mc:Fallback xmlns="">
      <p:transition spd="med" advTm="96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Ačiū už dėmesį.</a:t>
            </a:r>
            <a:endParaRPr lang="lt-LT" sz="48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arsas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11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83"/>
    </mc:Choice>
    <mc:Fallback xmlns="">
      <p:transition spd="slow" advTm="45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alis">
  <a:themeElements>
    <a:clrScheme name="Dalis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Dali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ali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</TotalTime>
  <Words>88</Words>
  <Application>Microsoft Office PowerPoint</Application>
  <PresentationFormat>Plačiaekranė</PresentationFormat>
  <Paragraphs>22</Paragraphs>
  <Slides>10</Slides>
  <Notes>0</Notes>
  <HiddenSlides>0</HiddenSlides>
  <MMClips>10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4" baseType="lpstr">
      <vt:lpstr>Century Gothic</vt:lpstr>
      <vt:lpstr>Times New Roman</vt:lpstr>
      <vt:lpstr>Wingdings 3</vt:lpstr>
      <vt:lpstr>Dalis</vt:lpstr>
      <vt:lpstr>„PowerPoint“ pateiktis</vt:lpstr>
      <vt:lpstr>„PowerPoint“ pateiktis</vt:lpstr>
      <vt:lpstr>Modestas 5a kl.</vt:lpstr>
      <vt:lpstr>Dovydas 6a kl.</vt:lpstr>
      <vt:lpstr>Adomas 7a kl.</vt:lpstr>
      <vt:lpstr>   Raimondas 7a kl.</vt:lpstr>
      <vt:lpstr>Nedas Ia kl.</vt:lpstr>
      <vt:lpstr>Martynas krutikovas IIa kl.</vt:lpstr>
      <vt:lpstr>Germanas IIa kl.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Motinos dienai</dc:title>
  <dc:creator>alvydas buja</dc:creator>
  <cp:lastModifiedBy>alvydas buja</cp:lastModifiedBy>
  <cp:revision>24</cp:revision>
  <dcterms:created xsi:type="dcterms:W3CDTF">2021-04-26T07:57:13Z</dcterms:created>
  <dcterms:modified xsi:type="dcterms:W3CDTF">2021-04-30T12:45:56Z</dcterms:modified>
</cp:coreProperties>
</file>