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62" r:id="rId9"/>
    <p:sldId id="263" r:id="rId10"/>
    <p:sldId id="265" r:id="rId11"/>
    <p:sldId id="266" r:id="rId12"/>
    <p:sldId id="268" r:id="rId13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79" d="100"/>
          <a:sy n="79" d="100"/>
        </p:scale>
        <p:origin x="91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1C08C-D1B3-4F78-AC10-B28C06FFEE35}" type="datetimeFigureOut">
              <a:rPr lang="lt-LT" smtClean="0"/>
              <a:t>2021-04-01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05BBD-F13B-4053-8881-6A87A79A282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10692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1C08C-D1B3-4F78-AC10-B28C06FFEE35}" type="datetimeFigureOut">
              <a:rPr lang="lt-LT" smtClean="0"/>
              <a:t>2021-04-01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05BBD-F13B-4053-8881-6A87A79A282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52729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1C08C-D1B3-4F78-AC10-B28C06FFEE35}" type="datetimeFigureOut">
              <a:rPr lang="lt-LT" smtClean="0"/>
              <a:t>2021-04-01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05BBD-F13B-4053-8881-6A87A79A282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21518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1C08C-D1B3-4F78-AC10-B28C06FFEE35}" type="datetimeFigureOut">
              <a:rPr lang="lt-LT" smtClean="0"/>
              <a:t>2021-04-01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05BBD-F13B-4053-8881-6A87A79A282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78532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1C08C-D1B3-4F78-AC10-B28C06FFEE35}" type="datetimeFigureOut">
              <a:rPr lang="lt-LT" smtClean="0"/>
              <a:t>2021-04-01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05BBD-F13B-4053-8881-6A87A79A282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6710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1C08C-D1B3-4F78-AC10-B28C06FFEE35}" type="datetimeFigureOut">
              <a:rPr lang="lt-LT" smtClean="0"/>
              <a:t>2021-04-01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05BBD-F13B-4053-8881-6A87A79A282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9920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1C08C-D1B3-4F78-AC10-B28C06FFEE35}" type="datetimeFigureOut">
              <a:rPr lang="lt-LT" smtClean="0"/>
              <a:t>2021-04-01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05BBD-F13B-4053-8881-6A87A79A282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51996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1C08C-D1B3-4F78-AC10-B28C06FFEE35}" type="datetimeFigureOut">
              <a:rPr lang="lt-LT" smtClean="0"/>
              <a:t>2021-04-01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05BBD-F13B-4053-8881-6A87A79A282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78902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1C08C-D1B3-4F78-AC10-B28C06FFEE35}" type="datetimeFigureOut">
              <a:rPr lang="lt-LT" smtClean="0"/>
              <a:t>2021-04-01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05BBD-F13B-4053-8881-6A87A79A282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87330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1C08C-D1B3-4F78-AC10-B28C06FFEE35}" type="datetimeFigureOut">
              <a:rPr lang="lt-LT" smtClean="0"/>
              <a:t>2021-04-01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05BBD-F13B-4053-8881-6A87A79A282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05493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1C08C-D1B3-4F78-AC10-B28C06FFEE35}" type="datetimeFigureOut">
              <a:rPr lang="lt-LT" smtClean="0"/>
              <a:t>2021-04-01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05BBD-F13B-4053-8881-6A87A79A282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09663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C1C08C-D1B3-4F78-AC10-B28C06FFEE35}" type="datetimeFigureOut">
              <a:rPr lang="lt-LT" smtClean="0"/>
              <a:t>2021-04-01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05BBD-F13B-4053-8881-6A87A79A282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54644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1.pn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1.png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1.pn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1.png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t-LT" b="1" smtClean="0">
                <a:solidFill>
                  <a:srgbClr val="92D050"/>
                </a:solidFill>
              </a:rPr>
              <a:t>VELYKINĖS </a:t>
            </a:r>
            <a:r>
              <a:rPr lang="lt-LT" b="1" dirty="0" smtClean="0">
                <a:solidFill>
                  <a:srgbClr val="92D050"/>
                </a:solidFill>
              </a:rPr>
              <a:t>KOMPOZICIJOS</a:t>
            </a:r>
            <a:endParaRPr lang="lt-LT" b="1" dirty="0">
              <a:solidFill>
                <a:srgbClr val="92D050"/>
              </a:solidFill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88655" y="4424075"/>
            <a:ext cx="9144000" cy="1655762"/>
          </a:xfrm>
        </p:spPr>
        <p:txBody>
          <a:bodyPr/>
          <a:lstStyle/>
          <a:p>
            <a:r>
              <a:rPr lang="lt-LT" dirty="0" smtClean="0"/>
              <a:t>Dalyviai 5b, 6a, 7a, </a:t>
            </a:r>
            <a:r>
              <a:rPr lang="lt-LT" dirty="0" err="1" smtClean="0"/>
              <a:t>Ia</a:t>
            </a:r>
            <a:r>
              <a:rPr lang="lt-LT" dirty="0" smtClean="0"/>
              <a:t> </a:t>
            </a:r>
            <a:r>
              <a:rPr lang="lt-LT" dirty="0" err="1" smtClean="0"/>
              <a:t>gimn</a:t>
            </a:r>
            <a:r>
              <a:rPr lang="lt-LT" smtClean="0"/>
              <a:t>. klasių </a:t>
            </a:r>
            <a:r>
              <a:rPr lang="lt-LT" dirty="0" smtClean="0"/>
              <a:t>mokiniai. </a:t>
            </a:r>
          </a:p>
          <a:p>
            <a:endParaRPr lang="lt-LT" dirty="0" smtClean="0"/>
          </a:p>
          <a:p>
            <a:pPr algn="r"/>
            <a:r>
              <a:rPr lang="lt-LT" dirty="0" smtClean="0"/>
              <a:t>Technologijų mokytojas Alvydas Buja</a:t>
            </a:r>
            <a:endParaRPr lang="lt-LT" dirty="0"/>
          </a:p>
        </p:txBody>
      </p:sp>
      <p:pic>
        <p:nvPicPr>
          <p:cNvPr id="5" name="Garsas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81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92"/>
    </mc:Choice>
    <mc:Fallback xmlns="">
      <p:transition spd="slow" advTm="61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97548" y="6104445"/>
            <a:ext cx="10515600" cy="753555"/>
          </a:xfrm>
        </p:spPr>
        <p:txBody>
          <a:bodyPr>
            <a:normAutofit/>
          </a:bodyPr>
          <a:lstStyle/>
          <a:p>
            <a:pPr algn="ctr"/>
            <a:r>
              <a:rPr lang="lt-LT" sz="3200" dirty="0" smtClean="0"/>
              <a:t>5b kl. mokinys Rokas</a:t>
            </a:r>
            <a:endParaRPr lang="lt-LT" sz="3200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161" y="320911"/>
            <a:ext cx="4337649" cy="5783533"/>
          </a:xfrm>
        </p:spPr>
      </p:pic>
      <p:pic>
        <p:nvPicPr>
          <p:cNvPr id="5" name="Garsas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99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31"/>
    </mc:Choice>
    <mc:Fallback xmlns="">
      <p:transition spd="slow" advTm="118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949036" y="6188364"/>
            <a:ext cx="10515600" cy="752710"/>
          </a:xfrm>
        </p:spPr>
        <p:txBody>
          <a:bodyPr>
            <a:normAutofit/>
          </a:bodyPr>
          <a:lstStyle/>
          <a:p>
            <a:pPr algn="ctr"/>
            <a:r>
              <a:rPr lang="lt-LT" sz="3200" dirty="0" smtClean="0"/>
              <a:t>5b kl. mokinys Dovydas</a:t>
            </a:r>
            <a:endParaRPr lang="lt-LT" sz="3200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363" y="103170"/>
            <a:ext cx="4684703" cy="5983594"/>
          </a:xfrm>
        </p:spPr>
      </p:pic>
      <p:pic>
        <p:nvPicPr>
          <p:cNvPr id="5" name="Garsas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7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65"/>
    </mc:Choice>
    <mc:Fallback xmlns="">
      <p:transition spd="slow" advTm="107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6114473"/>
            <a:ext cx="10515600" cy="725271"/>
          </a:xfrm>
        </p:spPr>
        <p:txBody>
          <a:bodyPr>
            <a:normAutofit/>
          </a:bodyPr>
          <a:lstStyle/>
          <a:p>
            <a:pPr algn="ctr"/>
            <a:r>
              <a:rPr lang="lt-LT" sz="3200" dirty="0" smtClean="0"/>
              <a:t>5b kl. mokinys Marius</a:t>
            </a:r>
            <a:endParaRPr lang="lt-LT" sz="3200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146" y="68756"/>
            <a:ext cx="4446541" cy="5928722"/>
          </a:xfrm>
        </p:spPr>
      </p:pic>
      <p:pic>
        <p:nvPicPr>
          <p:cNvPr id="5" name="Garsas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974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80"/>
    </mc:Choice>
    <mc:Fallback xmlns="">
      <p:transition spd="slow" advTm="110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86838" y="6271491"/>
            <a:ext cx="10515600" cy="586509"/>
          </a:xfrm>
        </p:spPr>
        <p:txBody>
          <a:bodyPr>
            <a:normAutofit/>
          </a:bodyPr>
          <a:lstStyle/>
          <a:p>
            <a:pPr algn="ctr"/>
            <a:r>
              <a:rPr lang="lt-LT" sz="3200" dirty="0" smtClean="0"/>
              <a:t>6a kl. mokinys Dovydas</a:t>
            </a:r>
            <a:endParaRPr lang="lt-LT" sz="3200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722" y="208869"/>
            <a:ext cx="4456911" cy="5942549"/>
          </a:xfrm>
        </p:spPr>
      </p:pic>
      <p:pic>
        <p:nvPicPr>
          <p:cNvPr id="5" name="Garsas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42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16"/>
    </mc:Choice>
    <mc:Fallback xmlns="">
      <p:transition spd="slow" advTm="110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07290" y="6225309"/>
            <a:ext cx="10515600" cy="438728"/>
          </a:xfrm>
        </p:spPr>
        <p:txBody>
          <a:bodyPr>
            <a:normAutofit fontScale="90000"/>
          </a:bodyPr>
          <a:lstStyle/>
          <a:p>
            <a:pPr algn="ctr"/>
            <a:r>
              <a:rPr lang="lt-LT" sz="3200" dirty="0"/>
              <a:t>7</a:t>
            </a:r>
            <a:r>
              <a:rPr lang="lt-LT" sz="3200" dirty="0" smtClean="0"/>
              <a:t>a kl. mokinys </a:t>
            </a:r>
            <a:r>
              <a:rPr lang="lt-LT" sz="3200" dirty="0" smtClean="0"/>
              <a:t>Adrianas</a:t>
            </a:r>
            <a:endParaRPr lang="lt-LT" sz="3200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48344" y="1671278"/>
            <a:ext cx="5947166" cy="2890983"/>
          </a:xfrm>
        </p:spPr>
      </p:pic>
      <p:pic>
        <p:nvPicPr>
          <p:cNvPr id="5" name="Garsas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22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80"/>
    </mc:Choice>
    <mc:Fallback xmlns="">
      <p:transition spd="slow" advTm="112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18744" y="5977986"/>
            <a:ext cx="10515600" cy="763284"/>
          </a:xfrm>
        </p:spPr>
        <p:txBody>
          <a:bodyPr>
            <a:normAutofit/>
          </a:bodyPr>
          <a:lstStyle/>
          <a:p>
            <a:pPr algn="ctr"/>
            <a:r>
              <a:rPr lang="lt-LT" sz="2800" dirty="0"/>
              <a:t>7a kl. mokinys </a:t>
            </a:r>
            <a:r>
              <a:rPr lang="lt-LT" sz="2800" dirty="0" err="1" smtClean="0"/>
              <a:t>Daniel</a:t>
            </a:r>
            <a:endParaRPr lang="lt-LT" sz="2800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990" y="252018"/>
            <a:ext cx="3064214" cy="5725968"/>
          </a:xfrm>
        </p:spPr>
      </p:pic>
    </p:spTree>
    <p:extLst>
      <p:ext uri="{BB962C8B-B14F-4D97-AF65-F5344CB8AC3E}">
        <p14:creationId xmlns:p14="http://schemas.microsoft.com/office/powerpoint/2010/main" val="626456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967509" y="6132945"/>
            <a:ext cx="10515600" cy="480725"/>
          </a:xfrm>
        </p:spPr>
        <p:txBody>
          <a:bodyPr>
            <a:normAutofit fontScale="90000"/>
          </a:bodyPr>
          <a:lstStyle/>
          <a:p>
            <a:pPr algn="ctr"/>
            <a:r>
              <a:rPr lang="lt-LT" sz="3200" dirty="0"/>
              <a:t>7</a:t>
            </a:r>
            <a:r>
              <a:rPr lang="lt-LT" sz="3200" dirty="0" smtClean="0"/>
              <a:t>a kl. mokinys </a:t>
            </a:r>
            <a:r>
              <a:rPr lang="lt-LT" sz="3200" dirty="0" err="1" smtClean="0"/>
              <a:t>Nojus</a:t>
            </a:r>
            <a:endParaRPr lang="lt-LT" sz="3200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990" y="132435"/>
            <a:ext cx="4400773" cy="5898909"/>
          </a:xfrm>
        </p:spPr>
      </p:pic>
      <p:pic>
        <p:nvPicPr>
          <p:cNvPr id="5" name="Garsas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34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55"/>
    </mc:Choice>
    <mc:Fallback xmlns="">
      <p:transition spd="slow" advTm="109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62709" y="6234545"/>
            <a:ext cx="10515600" cy="623455"/>
          </a:xfrm>
        </p:spPr>
        <p:txBody>
          <a:bodyPr>
            <a:normAutofit/>
          </a:bodyPr>
          <a:lstStyle/>
          <a:p>
            <a:pPr algn="ctr"/>
            <a:r>
              <a:rPr lang="lt-LT" sz="3200" dirty="0" smtClean="0"/>
              <a:t>7a kl. mokinys Adomas</a:t>
            </a:r>
            <a:endParaRPr lang="lt-LT" sz="3200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713" y="128347"/>
            <a:ext cx="4395450" cy="5875289"/>
          </a:xfrm>
        </p:spPr>
      </p:pic>
      <p:pic>
        <p:nvPicPr>
          <p:cNvPr id="5" name="Garsas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56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77"/>
    </mc:Choice>
    <mc:Fallback xmlns="">
      <p:transition spd="slow" advTm="108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902855" y="6160655"/>
            <a:ext cx="10515600" cy="803563"/>
          </a:xfrm>
        </p:spPr>
        <p:txBody>
          <a:bodyPr>
            <a:normAutofit fontScale="90000"/>
          </a:bodyPr>
          <a:lstStyle/>
          <a:p>
            <a:pPr algn="ctr"/>
            <a:r>
              <a:rPr lang="lt-LT" sz="3200" dirty="0" smtClean="0"/>
              <a:t>7a kl. mokinys Raimondas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58836" y="880772"/>
            <a:ext cx="5837382" cy="4378036"/>
          </a:xfrm>
        </p:spPr>
      </p:pic>
      <p:pic>
        <p:nvPicPr>
          <p:cNvPr id="5" name="Garsas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286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03"/>
    </mc:Choice>
    <mc:Fallback xmlns="">
      <p:transition spd="slow" advTm="111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597891" y="6151417"/>
            <a:ext cx="9423400" cy="480725"/>
          </a:xfrm>
        </p:spPr>
        <p:txBody>
          <a:bodyPr>
            <a:normAutofit fontScale="90000"/>
          </a:bodyPr>
          <a:lstStyle/>
          <a:p>
            <a:pPr algn="ctr"/>
            <a:r>
              <a:rPr lang="lt-LT" sz="3200" dirty="0" err="1"/>
              <a:t>I</a:t>
            </a:r>
            <a:r>
              <a:rPr lang="lt-LT" sz="3200" dirty="0" err="1" smtClean="0"/>
              <a:t>a</a:t>
            </a:r>
            <a:r>
              <a:rPr lang="lt-LT" sz="3200" dirty="0" smtClean="0"/>
              <a:t> </a:t>
            </a:r>
            <a:r>
              <a:rPr lang="lt-LT" sz="3200" dirty="0" err="1" smtClean="0"/>
              <a:t>gimn</a:t>
            </a:r>
            <a:r>
              <a:rPr lang="lt-LT" sz="3200" dirty="0" smtClean="0"/>
              <a:t>. kl. mokinys </a:t>
            </a:r>
            <a:r>
              <a:rPr lang="lt-LT" sz="3200" dirty="0"/>
              <a:t>N</a:t>
            </a:r>
            <a:r>
              <a:rPr lang="lt-LT" sz="3200" dirty="0" smtClean="0"/>
              <a:t>edas</a:t>
            </a:r>
            <a:endParaRPr lang="lt-LT" sz="3200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91" y="-378690"/>
            <a:ext cx="11399982" cy="6530108"/>
          </a:xfrm>
        </p:spPr>
      </p:pic>
      <p:pic>
        <p:nvPicPr>
          <p:cNvPr id="5" name="Garsas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66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24"/>
    </mc:Choice>
    <mc:Fallback xmlns="">
      <p:transition spd="slow" advTm="110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879272" y="2065770"/>
            <a:ext cx="3833092" cy="12131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4000" dirty="0" smtClean="0">
                <a:solidFill>
                  <a:srgbClr val="92D050"/>
                </a:solidFill>
              </a:rPr>
              <a:t>AČIŪ UŽ DĖMESĮ</a:t>
            </a:r>
            <a:endParaRPr lang="lt-LT" sz="4000" dirty="0">
              <a:solidFill>
                <a:srgbClr val="92D050"/>
              </a:solidFill>
            </a:endParaRPr>
          </a:p>
        </p:txBody>
      </p:sp>
      <p:pic>
        <p:nvPicPr>
          <p:cNvPr id="5" name="Garsas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00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13"/>
    </mc:Choice>
    <mc:Fallback xmlns="">
      <p:transition spd="slow" advTm="49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„Office“ 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„Office“ 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„Office“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</TotalTime>
  <Words>74</Words>
  <Application>Microsoft Office PowerPoint</Application>
  <PresentationFormat>Plačiaekranė</PresentationFormat>
  <Paragraphs>15</Paragraphs>
  <Slides>12</Slides>
  <Notes>0</Notes>
  <HiddenSlides>0</HiddenSlides>
  <MMClips>11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VELYKINĖS KOMPOZICIJOS</vt:lpstr>
      <vt:lpstr>5b kl. mokinys Rokas</vt:lpstr>
      <vt:lpstr>5b kl. mokinys Dovydas</vt:lpstr>
      <vt:lpstr>5b kl. mokinys Marius</vt:lpstr>
      <vt:lpstr>6a kl. mokinys Dovydas</vt:lpstr>
      <vt:lpstr>7a kl. mokinys Adrianas</vt:lpstr>
      <vt:lpstr>7a kl. mokinys Daniel</vt:lpstr>
      <vt:lpstr>7a kl. mokinys Nojus</vt:lpstr>
      <vt:lpstr>7a kl. mokinys Adomas</vt:lpstr>
      <vt:lpstr>7a kl. mokinys Raimondas </vt:lpstr>
      <vt:lpstr>Ia gimn. kl. mokinys Nedas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VELYKITĖS KOMPOZICIJOS</dc:title>
  <dc:creator>alvydas buja</dc:creator>
  <cp:lastModifiedBy>alvydas buja</cp:lastModifiedBy>
  <cp:revision>10</cp:revision>
  <dcterms:created xsi:type="dcterms:W3CDTF">2021-04-01T08:50:59Z</dcterms:created>
  <dcterms:modified xsi:type="dcterms:W3CDTF">2021-04-01T10:35:36Z</dcterms:modified>
</cp:coreProperties>
</file>